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347" r:id="rId4"/>
    <p:sldId id="335" r:id="rId6"/>
    <p:sldId id="336" r:id="rId7"/>
    <p:sldId id="322" r:id="rId8"/>
    <p:sldId id="326" r:id="rId9"/>
    <p:sldId id="259" r:id="rId10"/>
    <p:sldId id="327" r:id="rId11"/>
    <p:sldId id="261" r:id="rId12"/>
    <p:sldId id="337" r:id="rId13"/>
    <p:sldId id="314" r:id="rId14"/>
    <p:sldId id="328" r:id="rId15"/>
    <p:sldId id="263" r:id="rId16"/>
    <p:sldId id="338" r:id="rId17"/>
    <p:sldId id="269" r:id="rId18"/>
    <p:sldId id="329" r:id="rId19"/>
    <p:sldId id="330" r:id="rId20"/>
    <p:sldId id="331" r:id="rId21"/>
    <p:sldId id="332" r:id="rId22"/>
    <p:sldId id="339" r:id="rId23"/>
    <p:sldId id="278" r:id="rId24"/>
    <p:sldId id="333" r:id="rId25"/>
    <p:sldId id="334" r:id="rId26"/>
    <p:sldId id="340" r:id="rId27"/>
    <p:sldId id="317" r:id="rId28"/>
    <p:sldId id="279" r:id="rId29"/>
    <p:sldId id="280" r:id="rId30"/>
    <p:sldId id="341" r:id="rId31"/>
    <p:sldId id="34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95" autoAdjust="0"/>
  </p:normalViewPr>
  <p:slideViewPr>
    <p:cSldViewPr snapToGrid="0">
      <p:cViewPr varScale="1">
        <p:scale>
          <a:sx n="103" d="100"/>
          <a:sy n="103" d="100"/>
        </p:scale>
        <p:origin x="72" y="37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关键技术与难点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-27384"/>
            <a:ext cx="2272415" cy="96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0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11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7" Type="http://schemas.openxmlformats.org/officeDocument/2006/relationships/notesSlide" Target="../notesSlides/notesSlide21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74031" y="2589686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7200" dirty="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框架</a:t>
            </a:r>
            <a:r>
              <a:rPr lang="zh-CN" altLang="en-US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完整</a:t>
            </a:r>
            <a:r>
              <a:rPr lang="en-US" altLang="zh-CN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·</a:t>
            </a:r>
            <a:r>
              <a:rPr lang="zh-CN" altLang="en-US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学术答辩</a:t>
            </a:r>
            <a:endParaRPr lang="zh-CN" altLang="en-US" sz="7200" dirty="0">
              <a:solidFill>
                <a:schemeClr val="bg1"/>
              </a:solidFill>
              <a:latin typeface="方正大标宋简体" panose="03000509000000000000" pitchFamily="2" charset="-122"/>
              <a:ea typeface="方正大标宋简体" panose="03000509000000000000" pitchFamily="2" charset="-122"/>
            </a:endParaRP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2052220" y="3872680"/>
            <a:ext cx="8066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 Athletic retro thesis template Athletic retro thesis template Athletic</a:t>
            </a:r>
            <a:endParaRPr lang="zh-CN" altLang="en-US" sz="18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87523" y="4837240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答辩学生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：青课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5496" y="4837240"/>
            <a:ext cx="25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：青课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41926" y="541236"/>
            <a:ext cx="1818271" cy="1818271"/>
            <a:chOff x="5141926" y="541236"/>
            <a:chExt cx="1818271" cy="1818271"/>
          </a:xfrm>
        </p:grpSpPr>
        <p:sp>
          <p:nvSpPr>
            <p:cNvPr id="29" name="Oval 2287"/>
            <p:cNvSpPr/>
            <p:nvPr/>
          </p:nvSpPr>
          <p:spPr>
            <a:xfrm>
              <a:off x="5141926" y="541236"/>
              <a:ext cx="1818271" cy="1818271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63500" dist="25400" dir="2700000" algn="tl" rotWithShape="0">
                <a:schemeClr val="tx1">
                  <a:lumMod val="50000"/>
                  <a:lumOff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061" y="676371"/>
              <a:ext cx="1548000" cy="1548000"/>
            </a:xfrm>
            <a:prstGeom prst="rect">
              <a:avLst/>
            </a:prstGeom>
          </p:spPr>
        </p:pic>
      </p:grp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>
            <p:custDataLst>
              <p:tags r:id="rId1"/>
            </p:custDataLst>
          </p:nvPr>
        </p:nvSpPr>
        <p:spPr>
          <a:xfrm>
            <a:off x="4488267" y="3749229"/>
            <a:ext cx="2557023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9" name="MH_SubTitle_3"/>
          <p:cNvSpPr/>
          <p:nvPr>
            <p:custDataLst>
              <p:tags r:id="rId2"/>
            </p:custDataLst>
          </p:nvPr>
        </p:nvSpPr>
        <p:spPr>
          <a:xfrm>
            <a:off x="6533548" y="289801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1" name="MH_SubTitle_1"/>
          <p:cNvSpPr/>
          <p:nvPr>
            <p:custDataLst>
              <p:tags r:id="rId3"/>
            </p:custDataLst>
          </p:nvPr>
        </p:nvSpPr>
        <p:spPr>
          <a:xfrm>
            <a:off x="2442985" y="460213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5" name="MH_Other_1"/>
          <p:cNvSpPr/>
          <p:nvPr>
            <p:custDataLst>
              <p:tags r:id="rId4"/>
            </p:custDataLst>
          </p:nvPr>
        </p:nvSpPr>
        <p:spPr>
          <a:xfrm flipH="1" flipV="1">
            <a:off x="4488267" y="4260972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1" name="MH_Other_3"/>
          <p:cNvSpPr/>
          <p:nvPr>
            <p:custDataLst>
              <p:tags r:id="rId5"/>
            </p:custDataLst>
          </p:nvPr>
        </p:nvSpPr>
        <p:spPr>
          <a:xfrm flipH="1" flipV="1">
            <a:off x="6533548" y="3408067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3" name="MH_SubTitle_4"/>
          <p:cNvSpPr/>
          <p:nvPr>
            <p:custDataLst>
              <p:tags r:id="rId6"/>
            </p:custDataLst>
          </p:nvPr>
        </p:nvSpPr>
        <p:spPr>
          <a:xfrm>
            <a:off x="8578830" y="2045110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5" name="MH_Other_5"/>
          <p:cNvSpPr/>
          <p:nvPr>
            <p:custDataLst>
              <p:tags r:id="rId7"/>
            </p:custDataLst>
          </p:nvPr>
        </p:nvSpPr>
        <p:spPr>
          <a:xfrm flipH="1" flipV="1">
            <a:off x="8578829" y="2556852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299" y="5324371"/>
            <a:ext cx="216296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1652" y="4578926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121" y="374793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571" y="276799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研究思路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5" grpId="0" animBg="1"/>
      <p:bldP spid="41" grpId="0" animBg="1"/>
      <p:bldP spid="43" grpId="0" animBg="1"/>
      <p:bldP spid="45" grpId="0" animBg="1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研究方案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09865" y="1564791"/>
            <a:ext cx="9193287" cy="1041088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后在此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框中选择粘贴，并选择只保留文字。您的内容打在这里，或者通过复制您的文本后，在此框中选择粘贴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8281" y="284378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/>
                <a:gridCol w="1611032"/>
                <a:gridCol w="1023833"/>
                <a:gridCol w="1626088"/>
                <a:gridCol w="3039440"/>
                <a:gridCol w="1193861"/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研究任务进度表</a:t>
                      </a:r>
                      <a:endParaRPr lang="zh-CN" altLang="en-US" sz="1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工作任务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研究可行性说明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9396" y="2101878"/>
            <a:ext cx="5978458" cy="3494250"/>
            <a:chOff x="1763688" y="1665246"/>
            <a:chExt cx="5616624" cy="3282768"/>
          </a:xfrm>
        </p:grpSpPr>
        <p:cxnSp>
          <p:nvCxnSpPr>
            <p:cNvPr id="13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0"/>
            <p:cNvCxnSpPr>
              <a:stCxn id="31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3"/>
            <p:cNvCxnSpPr>
              <a:stCxn id="32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4"/>
            <p:cNvCxnSpPr>
              <a:endCxn id="33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/>
            <p:cNvCxnSpPr>
              <a:endCxn id="34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/>
            <p:cNvSpPr txBox="1"/>
            <p:nvPr/>
          </p:nvSpPr>
          <p:spPr>
            <a:xfrm>
              <a:off x="1763688" y="2292726"/>
              <a:ext cx="1348836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ko-KR" altLang="en-US" sz="1200" dirty="0">
                  <a:latin typeface="微软雅黑" panose="020B0503020204020204" pitchFamily="34" charset="-122"/>
                </a:rPr>
                <a:t>     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2033454" y="2628016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solidFill>
                  <a:srgbClr val="568D1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3500390" y="2466155"/>
              <a:ext cx="11917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63688" y="4000414"/>
              <a:ext cx="990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5226900" y="2150828"/>
              <a:ext cx="123613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4093878" y="2804264"/>
              <a:ext cx="96636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496668" y="2574062"/>
              <a:ext cx="1456744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191132" y="3491271"/>
              <a:ext cx="1456743" cy="2769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139952" y="3437318"/>
              <a:ext cx="97116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5491872" y="3666320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5339604" y="4059350"/>
              <a:ext cx="8854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4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结果文本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TextBox 30"/>
          <p:cNvSpPr txBox="1"/>
          <p:nvPr/>
        </p:nvSpPr>
        <p:spPr>
          <a:xfrm>
            <a:off x="2326653" y="20567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2309023" y="2504696"/>
            <a:ext cx="309833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关键技术与难点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0319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重要理论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关键技术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关键难点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17920" y="3957161"/>
            <a:ext cx="198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实践难点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案例对比分析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重要理论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10764" y="2469120"/>
            <a:ext cx="2142551" cy="2550936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理论一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325" y="2469120"/>
            <a:ext cx="2142551" cy="2550936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理论二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87" y="2469120"/>
            <a:ext cx="2142551" cy="2550936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理论三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448" y="2469120"/>
            <a:ext cx="2142551" cy="2550936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理论四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关键技术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Straight Connector 48"/>
          <p:cNvCxnSpPr/>
          <p:nvPr/>
        </p:nvCxnSpPr>
        <p:spPr>
          <a:xfrm>
            <a:off x="6220548" y="3783009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5"/>
          <p:cNvCxnSpPr/>
          <p:nvPr/>
        </p:nvCxnSpPr>
        <p:spPr>
          <a:xfrm>
            <a:off x="6220548" y="2521415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/>
          <p:cNvCxnSpPr/>
          <p:nvPr/>
        </p:nvCxnSpPr>
        <p:spPr>
          <a:xfrm>
            <a:off x="6220548" y="5128710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850877" y="1810504"/>
            <a:ext cx="100928" cy="4206248"/>
            <a:chOff x="4529137" y="1142992"/>
            <a:chExt cx="85726" cy="3572693"/>
          </a:xfrm>
        </p:grpSpPr>
        <p:cxnSp>
          <p:nvCxnSpPr>
            <p:cNvPr id="23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6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1939070" y="3269808"/>
            <a:ext cx="3111933" cy="1121255"/>
            <a:chOff x="357158" y="2428874"/>
            <a:chExt cx="2643206" cy="952369"/>
          </a:xfrm>
        </p:grpSpPr>
        <p:sp>
          <p:nvSpPr>
            <p:cNvPr id="28" name="Rectangle 31"/>
            <p:cNvSpPr/>
            <p:nvPr/>
          </p:nvSpPr>
          <p:spPr>
            <a:xfrm>
              <a:off x="357158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29" name="Rectangle 32"/>
            <p:cNvSpPr/>
            <p:nvPr/>
          </p:nvSpPr>
          <p:spPr>
            <a:xfrm>
              <a:off x="2104996" y="242887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71534" y="3408521"/>
            <a:ext cx="749014" cy="748977"/>
            <a:chOff x="3357554" y="2500312"/>
            <a:chExt cx="636196" cy="636164"/>
          </a:xfrm>
        </p:grpSpPr>
        <p:sp>
          <p:nvSpPr>
            <p:cNvPr id="31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3" name="Group 89"/>
          <p:cNvGrpSpPr/>
          <p:nvPr/>
        </p:nvGrpSpPr>
        <p:grpSpPr>
          <a:xfrm>
            <a:off x="1939070" y="2008213"/>
            <a:ext cx="3111933" cy="1121255"/>
            <a:chOff x="357158" y="1357304"/>
            <a:chExt cx="2643206" cy="952369"/>
          </a:xfrm>
        </p:grpSpPr>
        <p:sp>
          <p:nvSpPr>
            <p:cNvPr id="34" name="Rectangle 29"/>
            <p:cNvSpPr/>
            <p:nvPr/>
          </p:nvSpPr>
          <p:spPr>
            <a:xfrm>
              <a:off x="357158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2108720" y="135730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1534" y="2146927"/>
            <a:ext cx="749014" cy="748977"/>
            <a:chOff x="3357554" y="1428742"/>
            <a:chExt cx="636196" cy="636164"/>
          </a:xfrm>
        </p:grpSpPr>
        <p:sp>
          <p:nvSpPr>
            <p:cNvPr id="3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9" name="Group 92"/>
          <p:cNvGrpSpPr/>
          <p:nvPr/>
        </p:nvGrpSpPr>
        <p:grpSpPr>
          <a:xfrm>
            <a:off x="8751679" y="4615508"/>
            <a:ext cx="3111933" cy="1121255"/>
            <a:chOff x="6143636" y="3571882"/>
            <a:chExt cx="2643206" cy="952369"/>
          </a:xfrm>
        </p:grpSpPr>
        <p:sp>
          <p:nvSpPr>
            <p:cNvPr id="40" name="Rectangle 39"/>
            <p:cNvSpPr/>
            <p:nvPr/>
          </p:nvSpPr>
          <p:spPr>
            <a:xfrm>
              <a:off x="6143636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42" name="Rectangle 40"/>
            <p:cNvSpPr/>
            <p:nvPr/>
          </p:nvSpPr>
          <p:spPr>
            <a:xfrm>
              <a:off x="6143636" y="3571882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74191" y="4754222"/>
            <a:ext cx="749014" cy="748977"/>
            <a:chOff x="5143504" y="3643320"/>
            <a:chExt cx="636196" cy="636164"/>
          </a:xfrm>
        </p:grpSpPr>
        <p:sp>
          <p:nvSpPr>
            <p:cNvPr id="48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49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54" name="Group 87"/>
          <p:cNvGrpSpPr/>
          <p:nvPr/>
        </p:nvGrpSpPr>
        <p:grpSpPr>
          <a:xfrm>
            <a:off x="1939070" y="4610516"/>
            <a:ext cx="3111933" cy="1126247"/>
            <a:chOff x="357158" y="3567642"/>
            <a:chExt cx="2643206" cy="956609"/>
          </a:xfrm>
        </p:grpSpPr>
        <p:sp>
          <p:nvSpPr>
            <p:cNvPr id="55" name="Rectangle 33"/>
            <p:cNvSpPr/>
            <p:nvPr/>
          </p:nvSpPr>
          <p:spPr>
            <a:xfrm>
              <a:off x="357158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60" name="Rectangle 34"/>
            <p:cNvSpPr/>
            <p:nvPr/>
          </p:nvSpPr>
          <p:spPr>
            <a:xfrm>
              <a:off x="2097574" y="3567642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71534" y="4754222"/>
            <a:ext cx="749014" cy="748977"/>
            <a:chOff x="3357554" y="3643320"/>
            <a:chExt cx="636196" cy="636164"/>
          </a:xfrm>
        </p:grpSpPr>
        <p:sp>
          <p:nvSpPr>
            <p:cNvPr id="6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6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6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71" name="Group 90"/>
          <p:cNvGrpSpPr/>
          <p:nvPr/>
        </p:nvGrpSpPr>
        <p:grpSpPr>
          <a:xfrm>
            <a:off x="8751679" y="2008213"/>
            <a:ext cx="3111933" cy="1121255"/>
            <a:chOff x="6143636" y="1357304"/>
            <a:chExt cx="2643206" cy="952369"/>
          </a:xfrm>
        </p:grpSpPr>
        <p:sp>
          <p:nvSpPr>
            <p:cNvPr id="72" name="Rectangle 35"/>
            <p:cNvSpPr/>
            <p:nvPr/>
          </p:nvSpPr>
          <p:spPr>
            <a:xfrm>
              <a:off x="6143636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</a:t>
              </a: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后</a:t>
              </a:r>
              <a:endPara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73" name="Rectangle 36"/>
            <p:cNvSpPr/>
            <p:nvPr/>
          </p:nvSpPr>
          <p:spPr>
            <a:xfrm>
              <a:off x="6143636" y="135730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574191" y="2146927"/>
            <a:ext cx="749014" cy="748977"/>
            <a:chOff x="5143504" y="1428742"/>
            <a:chExt cx="636196" cy="636164"/>
          </a:xfrm>
        </p:grpSpPr>
        <p:sp>
          <p:nvSpPr>
            <p:cNvPr id="7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7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7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86" name="Group 91"/>
          <p:cNvGrpSpPr/>
          <p:nvPr/>
        </p:nvGrpSpPr>
        <p:grpSpPr>
          <a:xfrm>
            <a:off x="8751679" y="3269808"/>
            <a:ext cx="3111933" cy="1121255"/>
            <a:chOff x="6143636" y="2428874"/>
            <a:chExt cx="2643206" cy="952369"/>
          </a:xfrm>
        </p:grpSpPr>
        <p:sp>
          <p:nvSpPr>
            <p:cNvPr id="87" name="Rectangle 37"/>
            <p:cNvSpPr/>
            <p:nvPr/>
          </p:nvSpPr>
          <p:spPr>
            <a:xfrm>
              <a:off x="6143636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88" name="Rectangle 38"/>
            <p:cNvSpPr/>
            <p:nvPr/>
          </p:nvSpPr>
          <p:spPr>
            <a:xfrm>
              <a:off x="6143636" y="242887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74191" y="3408521"/>
            <a:ext cx="749014" cy="748977"/>
            <a:chOff x="5143504" y="2500312"/>
            <a:chExt cx="636196" cy="636164"/>
          </a:xfrm>
        </p:grpSpPr>
        <p:sp>
          <p:nvSpPr>
            <p:cNvPr id="9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9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9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9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难点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4674616" y="3175531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4616" y="4172542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4616" y="5211949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3916" y="4048324"/>
            <a:ext cx="1961035" cy="784414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4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dirty="0">
                  <a:solidFill>
                    <a:schemeClr val="bg1"/>
                  </a:solidFill>
                </a:rPr>
                <a:t>添加文字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MH_Other_4"/>
            <p:cNvSpPr/>
            <p:nvPr>
              <p:custDataLst>
                <p:tags r:id="rId1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3916" y="5095178"/>
            <a:ext cx="1961035" cy="784414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>
                  <a:solidFill>
                    <a:schemeClr val="bg1"/>
                  </a:solidFill>
                </a:rPr>
                <a:t>添加文字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98" name="MH_Other_7"/>
            <p:cNvSpPr/>
            <p:nvPr>
              <p:custDataLst>
                <p:tags r:id="rId2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3916" y="2064850"/>
            <a:ext cx="1961035" cy="784414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MH_Other_10"/>
            <p:cNvSpPr/>
            <p:nvPr>
              <p:custDataLst>
                <p:tags r:id="rId3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3916" y="3043867"/>
            <a:ext cx="1961035" cy="784414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4616" y="2145404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实践难点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723" y="3587033"/>
            <a:ext cx="1443507" cy="1445536"/>
            <a:chOff x="925080" y="2842151"/>
            <a:chExt cx="1134462" cy="1136057"/>
          </a:xfrm>
        </p:grpSpPr>
        <p:sp>
          <p:nvSpPr>
            <p:cNvPr id="4" name="MH_Other_3"/>
            <p:cNvSpPr/>
            <p:nvPr>
              <p:custDataLst>
                <p:tags r:id="rId1"/>
              </p:custDataLst>
            </p:nvPr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5" name="MH_Other_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9287" y="3587033"/>
            <a:ext cx="2030247" cy="2030247"/>
            <a:chOff x="2115386" y="2842151"/>
            <a:chExt cx="1595585" cy="1595585"/>
          </a:xfrm>
        </p:grpSpPr>
        <p:sp>
          <p:nvSpPr>
            <p:cNvPr id="7" name="MH_Other_1"/>
            <p:cNvSpPr/>
            <p:nvPr>
              <p:custDataLst>
                <p:tags r:id="rId3"/>
              </p:custDataLst>
            </p:nvPr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8" name="MH_Other_6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59287" y="2072469"/>
            <a:ext cx="1445537" cy="1443506"/>
            <a:chOff x="2115386" y="1651845"/>
            <a:chExt cx="1136057" cy="1134461"/>
          </a:xfrm>
        </p:grpSpPr>
        <p:sp>
          <p:nvSpPr>
            <p:cNvPr id="10" name="MH_Other_2"/>
            <p:cNvSpPr/>
            <p:nvPr>
              <p:custDataLst>
                <p:tags r:id="rId5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4000" dirty="0"/>
            </a:p>
          </p:txBody>
        </p:sp>
        <p:sp>
          <p:nvSpPr>
            <p:cNvPr id="11" name="MH_Other_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36601" y="2086681"/>
            <a:ext cx="1443507" cy="1443507"/>
            <a:chOff x="918697" y="1663014"/>
            <a:chExt cx="1134462" cy="1134462"/>
          </a:xfrm>
        </p:grpSpPr>
        <p:sp>
          <p:nvSpPr>
            <p:cNvPr id="13" name="MH_Other_4"/>
            <p:cNvSpPr/>
            <p:nvPr>
              <p:custDataLst>
                <p:tags r:id="rId7"/>
              </p:custDataLst>
            </p:nvPr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14" name="MH_Other_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MH_SubTitle_1"/>
          <p:cNvSpPr/>
          <p:nvPr>
            <p:custDataLst>
              <p:tags r:id="rId9"/>
            </p:custDataLst>
          </p:nvPr>
        </p:nvSpPr>
        <p:spPr>
          <a:xfrm>
            <a:off x="6668296" y="2086681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</a:t>
            </a:r>
            <a:r>
              <a:rPr lang="zh-CN" altLang="en-US" sz="1600" dirty="0">
                <a:solidFill>
                  <a:srgbClr val="FFFFFF"/>
                </a:solidFill>
              </a:rPr>
              <a:t>标题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2"/>
          <p:cNvSpPr/>
          <p:nvPr>
            <p:custDataLst>
              <p:tags r:id="rId10"/>
            </p:custDataLst>
          </p:nvPr>
        </p:nvSpPr>
        <p:spPr>
          <a:xfrm>
            <a:off x="9386795" y="2086681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7" name="MH_SubTitle_3"/>
          <p:cNvSpPr/>
          <p:nvPr>
            <p:custDataLst>
              <p:tags r:id="rId11"/>
            </p:custDataLst>
          </p:nvPr>
        </p:nvSpPr>
        <p:spPr>
          <a:xfrm>
            <a:off x="6668296" y="4084443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8" name="MH_SubTitle_4"/>
          <p:cNvSpPr/>
          <p:nvPr>
            <p:custDataLst>
              <p:tags r:id="rId12"/>
            </p:custDataLst>
          </p:nvPr>
        </p:nvSpPr>
        <p:spPr>
          <a:xfrm>
            <a:off x="9386795" y="4084443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528896" y="2712121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248411" y="2739823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553823" y="4734389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273338" y="4762090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案例对比分析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36165" y="1765968"/>
            <a:ext cx="0" cy="418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191" y="3220687"/>
            <a:ext cx="895948" cy="895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VS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6739" y="2547880"/>
            <a:ext cx="342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保留文字，您的内容打在</a:t>
            </a: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815" y="2020044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ysClr val="windowText" lastClr="000000"/>
                </a:solidFill>
                <a:ea typeface="微软雅黑" panose="020B0503020204020204" pitchFamily="34" charset="-122"/>
              </a:rPr>
              <a:t>对比数据一</a:t>
            </a:r>
            <a:endParaRPr lang="zh-CN" altLang="en-US" sz="240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286930" y="2036778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b="0" dirty="0" smtClean="0">
                <a:solidFill>
                  <a:sysClr val="windowText" lastClr="000000"/>
                </a:solidFill>
                <a:latin typeface="+mn-lt"/>
              </a:rPr>
              <a:t>对比数据二</a:t>
            </a:r>
            <a:endParaRPr lang="zh-CN" altLang="en-US" b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309401" y="2575720"/>
            <a:ext cx="34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896" y="4507571"/>
            <a:ext cx="2009400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278" y="4888110"/>
            <a:ext cx="2803200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0033" y="5302406"/>
            <a:ext cx="2283232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884" y="450757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285286" y="488811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1"/>
          <p:cNvSpPr txBox="1"/>
          <p:nvPr/>
        </p:nvSpPr>
        <p:spPr>
          <a:xfrm>
            <a:off x="4285286" y="530794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6571" y="5733034"/>
            <a:ext cx="2466081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5286" y="573856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39144" y="4539794"/>
            <a:ext cx="2009400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931" y="4920333"/>
            <a:ext cx="2803200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145" y="5324363"/>
            <a:ext cx="2283232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930" y="5715643"/>
            <a:ext cx="2603086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448" y="451372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对比数据一：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712448" y="4914798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7712448" y="5324363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7712448" y="571393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研究成果与应用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研究目标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成果形式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应用前景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93221" y="2806467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53956" y="2806467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14692" y="2806467"/>
            <a:ext cx="1392667" cy="1392667"/>
            <a:chOff x="5314692" y="2806467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5429" y="2806467"/>
            <a:ext cx="1392667" cy="1392667"/>
            <a:chOff x="7575429" y="280646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836165" y="2806467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8" name="矩形 27"/>
          <p:cNvSpPr/>
          <p:nvPr/>
        </p:nvSpPr>
        <p:spPr>
          <a:xfrm>
            <a:off x="997053" y="45426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绪论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81434" y="203413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研究方法与思路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37150" y="455108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关键技术与实践难点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18750" y="212283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6693" y="444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学术总结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研究目标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25607" y="1942522"/>
            <a:ext cx="958043" cy="957995"/>
            <a:chOff x="6025607" y="1942522"/>
            <a:chExt cx="958043" cy="957995"/>
          </a:xfrm>
        </p:grpSpPr>
        <p:sp>
          <p:nvSpPr>
            <p:cNvPr id="28" name="Rectangle 22"/>
            <p:cNvSpPr/>
            <p:nvPr/>
          </p:nvSpPr>
          <p:spPr>
            <a:xfrm>
              <a:off x="6025607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206414" y="2184411"/>
              <a:ext cx="585916" cy="48611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3811" y="1942522"/>
            <a:ext cx="958043" cy="957995"/>
            <a:chOff x="2913811" y="1942522"/>
            <a:chExt cx="958043" cy="957995"/>
          </a:xfrm>
        </p:grpSpPr>
        <p:sp>
          <p:nvSpPr>
            <p:cNvPr id="31" name="Rectangle 13"/>
            <p:cNvSpPr/>
            <p:nvPr/>
          </p:nvSpPr>
          <p:spPr>
            <a:xfrm>
              <a:off x="2913811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2" name="Freeform 100"/>
            <p:cNvSpPr/>
            <p:nvPr/>
          </p:nvSpPr>
          <p:spPr bwMode="auto">
            <a:xfrm>
              <a:off x="3128967" y="2157678"/>
              <a:ext cx="457144" cy="51509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n>
                  <a:solidFill>
                    <a:schemeClr val="accent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86498" y="4042878"/>
            <a:ext cx="958043" cy="957995"/>
            <a:chOff x="7686498" y="4042878"/>
            <a:chExt cx="958043" cy="957995"/>
          </a:xfrm>
        </p:grpSpPr>
        <p:sp>
          <p:nvSpPr>
            <p:cNvPr id="34" name="Rectangle 27"/>
            <p:cNvSpPr/>
            <p:nvPr/>
          </p:nvSpPr>
          <p:spPr>
            <a:xfrm>
              <a:off x="7686498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5" name="Freeform 107"/>
            <p:cNvSpPr>
              <a:spLocks noEditPoints="1"/>
            </p:cNvSpPr>
            <p:nvPr/>
          </p:nvSpPr>
          <p:spPr bwMode="auto">
            <a:xfrm>
              <a:off x="7901654" y="4258034"/>
              <a:ext cx="550503" cy="473239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25911" y="4042878"/>
            <a:ext cx="958043" cy="957995"/>
            <a:chOff x="4425911" y="4042878"/>
            <a:chExt cx="958043" cy="957995"/>
          </a:xfrm>
        </p:grpSpPr>
        <p:sp>
          <p:nvSpPr>
            <p:cNvPr id="37" name="Rectangle 26"/>
            <p:cNvSpPr/>
            <p:nvPr/>
          </p:nvSpPr>
          <p:spPr>
            <a:xfrm>
              <a:off x="4425911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38" name="Group 67"/>
            <p:cNvGrpSpPr/>
            <p:nvPr/>
          </p:nvGrpSpPr>
          <p:grpSpPr>
            <a:xfrm>
              <a:off x="4533489" y="4365612"/>
              <a:ext cx="757823" cy="267748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4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4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37403" y="1942522"/>
            <a:ext cx="958043" cy="957995"/>
            <a:chOff x="9137403" y="1942522"/>
            <a:chExt cx="958043" cy="957995"/>
          </a:xfrm>
        </p:grpSpPr>
        <p:sp>
          <p:nvSpPr>
            <p:cNvPr id="43" name="Rectangle 16"/>
            <p:cNvSpPr/>
            <p:nvPr/>
          </p:nvSpPr>
          <p:spPr>
            <a:xfrm>
              <a:off x="9137403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44" name="Freeform 108"/>
            <p:cNvSpPr>
              <a:spLocks noChangeAspect="1" noEditPoints="1"/>
            </p:cNvSpPr>
            <p:nvPr/>
          </p:nvSpPr>
          <p:spPr bwMode="auto">
            <a:xfrm>
              <a:off x="9397569" y="2150176"/>
              <a:ext cx="433697" cy="576364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15695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1874399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57527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5016231" y="3338294"/>
            <a:ext cx="28218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18201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8176905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35010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6792329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98833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3357537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成果形式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3916" y="1777652"/>
            <a:ext cx="2714620" cy="1959004"/>
            <a:chOff x="2283916" y="1777652"/>
            <a:chExt cx="2714620" cy="1959004"/>
          </a:xfrm>
        </p:grpSpPr>
        <p:sp>
          <p:nvSpPr>
            <p:cNvPr id="27" name="MH_SubTitle_1"/>
            <p:cNvSpPr/>
            <p:nvPr>
              <p:custDataLst>
                <p:tags r:id="rId1"/>
              </p:custDataLst>
            </p:nvPr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MH_Other_2"/>
            <p:cNvSpPr/>
            <p:nvPr>
              <p:custDataLst>
                <p:tags r:id="rId2"/>
              </p:custDataLst>
            </p:nvPr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3" name="MH_Other_3"/>
            <p:cNvSpPr/>
            <p:nvPr>
              <p:custDataLst>
                <p:tags r:id="rId3"/>
              </p:custDataLst>
            </p:nvPr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1080" y="1777652"/>
            <a:ext cx="2714621" cy="1959004"/>
            <a:chOff x="5241080" y="1777652"/>
            <a:chExt cx="2714621" cy="1959004"/>
          </a:xfrm>
        </p:grpSpPr>
        <p:sp>
          <p:nvSpPr>
            <p:cNvPr id="51" name="MH_SubTitle_2"/>
            <p:cNvSpPr/>
            <p:nvPr>
              <p:custDataLst>
                <p:tags r:id="rId4"/>
              </p:custDataLst>
            </p:nvPr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MH_Other_11"/>
            <p:cNvSpPr/>
            <p:nvPr>
              <p:custDataLst>
                <p:tags r:id="rId5"/>
              </p:custDataLst>
            </p:nvPr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7" name="MH_Other_12"/>
            <p:cNvSpPr/>
            <p:nvPr>
              <p:custDataLst>
                <p:tags r:id="rId6"/>
              </p:custDataLst>
            </p:nvPr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00111" y="1777652"/>
            <a:ext cx="2712755" cy="1959004"/>
            <a:chOff x="8200111" y="1777652"/>
            <a:chExt cx="2712755" cy="1959004"/>
          </a:xfrm>
        </p:grpSpPr>
        <p:sp>
          <p:nvSpPr>
            <p:cNvPr id="60" name="MH_SubTitle_3"/>
            <p:cNvSpPr/>
            <p:nvPr>
              <p:custDataLst>
                <p:tags r:id="rId7"/>
              </p:custDataLst>
            </p:nvPr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MH_Other_14"/>
            <p:cNvSpPr/>
            <p:nvPr>
              <p:custDataLst>
                <p:tags r:id="rId8"/>
              </p:custDataLst>
            </p:nvPr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62" name="MH_Other_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5820" y="4066891"/>
            <a:ext cx="2712755" cy="1959004"/>
            <a:chOff x="3785820" y="4066891"/>
            <a:chExt cx="2712755" cy="1959004"/>
          </a:xfrm>
        </p:grpSpPr>
        <p:sp>
          <p:nvSpPr>
            <p:cNvPr id="36" name="MH_Other_4"/>
            <p:cNvSpPr/>
            <p:nvPr>
              <p:custDataLst>
                <p:tags r:id="rId10"/>
              </p:custDataLst>
            </p:nvPr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2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4931369" y="5352370"/>
              <a:ext cx="382474" cy="264932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200"/>
            </a:p>
          </p:txBody>
        </p:sp>
        <p:sp>
          <p:nvSpPr>
            <p:cNvPr id="63" name="MH_SubTitle_4"/>
            <p:cNvSpPr/>
            <p:nvPr>
              <p:custDataLst>
                <p:tags r:id="rId12"/>
              </p:custDataLst>
            </p:nvPr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2984" y="4066891"/>
            <a:ext cx="2714620" cy="1959004"/>
            <a:chOff x="6742984" y="4066891"/>
            <a:chExt cx="2714620" cy="1959004"/>
          </a:xfrm>
        </p:grpSpPr>
        <p:sp>
          <p:nvSpPr>
            <p:cNvPr id="45" name="MH_Other_6"/>
            <p:cNvSpPr/>
            <p:nvPr>
              <p:custDataLst>
                <p:tags r:id="rId13"/>
              </p:custDataLst>
            </p:nvPr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MH_Other_7"/>
            <p:cNvSpPr/>
            <p:nvPr>
              <p:custDataLst>
                <p:tags r:id="rId14"/>
              </p:custDataLst>
            </p:nvPr>
          </p:nvSpPr>
          <p:spPr bwMode="auto">
            <a:xfrm>
              <a:off x="7899729" y="5307592"/>
              <a:ext cx="371277" cy="324636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endParaRPr lang="zh-CN" altLang="en-US" sz="1200"/>
            </a:p>
          </p:txBody>
        </p:sp>
        <p:sp>
          <p:nvSpPr>
            <p:cNvPr id="64" name="MH_SubTitle_5"/>
            <p:cNvSpPr/>
            <p:nvPr>
              <p:custDataLst>
                <p:tags r:id="rId15"/>
              </p:custDataLst>
            </p:nvPr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应用前景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2364" y="1936210"/>
            <a:ext cx="1993749" cy="199374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728" y="4034214"/>
            <a:ext cx="1993749" cy="1993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092" y="1936210"/>
            <a:ext cx="1993749" cy="199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7610" y="4020706"/>
            <a:ext cx="1993749" cy="199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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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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内容打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您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的内容打在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FontAwesome" pitchFamily="2" charset="0"/>
                  </a:rPr>
                  <a:t>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学术总结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研究不足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研究思考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参考文献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研究结论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73027" y="1662988"/>
            <a:ext cx="3921555" cy="4079444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50978" y="3349030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0978" y="4385423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382" y="1981037"/>
            <a:ext cx="2900474" cy="303701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577686" y="3199155"/>
            <a:ext cx="2565866" cy="14542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研究不足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8441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8441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99"/>
          <p:cNvSpPr>
            <a:spLocks noChangeAspect="1" noEditPoints="1" noChangeArrowheads="1"/>
          </p:cNvSpPr>
          <p:nvPr/>
        </p:nvSpPr>
        <p:spPr bwMode="auto">
          <a:xfrm>
            <a:off x="2237450" y="2155698"/>
            <a:ext cx="492501" cy="508917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91498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91498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8"/>
          <p:cNvSpPr>
            <a:spLocks noChangeAspect="1" noEditPoints="1" noChangeArrowheads="1"/>
          </p:cNvSpPr>
          <p:nvPr/>
        </p:nvSpPr>
        <p:spPr bwMode="auto">
          <a:xfrm>
            <a:off x="5642815" y="4025400"/>
            <a:ext cx="466507" cy="462847"/>
          </a:xfrm>
          <a:custGeom>
            <a:avLst/>
            <a:gdLst>
              <a:gd name="T0" fmla="*/ 39 w 108"/>
              <a:gd name="T1" fmla="*/ 4 h 107"/>
              <a:gd name="T2" fmla="*/ 104 w 108"/>
              <a:gd name="T3" fmla="*/ 38 h 107"/>
              <a:gd name="T4" fmla="*/ 70 w 108"/>
              <a:gd name="T5" fmla="*/ 103 h 107"/>
              <a:gd name="T6" fmla="*/ 30 w 108"/>
              <a:gd name="T7" fmla="*/ 99 h 107"/>
              <a:gd name="T8" fmla="*/ 5 w 108"/>
              <a:gd name="T9" fmla="*/ 69 h 107"/>
              <a:gd name="T10" fmla="*/ 95 w 108"/>
              <a:gd name="T11" fmla="*/ 61 h 107"/>
              <a:gd name="T12" fmla="*/ 90 w 108"/>
              <a:gd name="T13" fmla="*/ 45 h 107"/>
              <a:gd name="T14" fmla="*/ 79 w 108"/>
              <a:gd name="T15" fmla="*/ 42 h 107"/>
              <a:gd name="T16" fmla="*/ 74 w 108"/>
              <a:gd name="T17" fmla="*/ 35 h 107"/>
              <a:gd name="T18" fmla="*/ 78 w 108"/>
              <a:gd name="T19" fmla="*/ 25 h 107"/>
              <a:gd name="T20" fmla="*/ 72 w 108"/>
              <a:gd name="T21" fmla="*/ 24 h 107"/>
              <a:gd name="T22" fmla="*/ 69 w 108"/>
              <a:gd name="T23" fmla="*/ 31 h 107"/>
              <a:gd name="T24" fmla="*/ 66 w 108"/>
              <a:gd name="T25" fmla="*/ 25 h 107"/>
              <a:gd name="T26" fmla="*/ 65 w 108"/>
              <a:gd name="T27" fmla="*/ 15 h 107"/>
              <a:gd name="T28" fmla="*/ 57 w 108"/>
              <a:gd name="T29" fmla="*/ 13 h 107"/>
              <a:gd name="T30" fmla="*/ 46 w 108"/>
              <a:gd name="T31" fmla="*/ 15 h 107"/>
              <a:gd name="T32" fmla="*/ 40 w 108"/>
              <a:gd name="T33" fmla="*/ 23 h 107"/>
              <a:gd name="T34" fmla="*/ 36 w 108"/>
              <a:gd name="T35" fmla="*/ 20 h 107"/>
              <a:gd name="T36" fmla="*/ 31 w 108"/>
              <a:gd name="T37" fmla="*/ 28 h 107"/>
              <a:gd name="T38" fmla="*/ 25 w 108"/>
              <a:gd name="T39" fmla="*/ 31 h 107"/>
              <a:gd name="T40" fmla="*/ 29 w 108"/>
              <a:gd name="T41" fmla="*/ 34 h 107"/>
              <a:gd name="T42" fmla="*/ 34 w 108"/>
              <a:gd name="T43" fmla="*/ 29 h 107"/>
              <a:gd name="T44" fmla="*/ 39 w 108"/>
              <a:gd name="T45" fmla="*/ 35 h 107"/>
              <a:gd name="T46" fmla="*/ 33 w 108"/>
              <a:gd name="T47" fmla="*/ 40 h 107"/>
              <a:gd name="T48" fmla="*/ 32 w 108"/>
              <a:gd name="T49" fmla="*/ 46 h 107"/>
              <a:gd name="T50" fmla="*/ 30 w 108"/>
              <a:gd name="T51" fmla="*/ 52 h 107"/>
              <a:gd name="T52" fmla="*/ 22 w 108"/>
              <a:gd name="T53" fmla="*/ 52 h 107"/>
              <a:gd name="T54" fmla="*/ 24 w 108"/>
              <a:gd name="T55" fmla="*/ 60 h 107"/>
              <a:gd name="T56" fmla="*/ 26 w 108"/>
              <a:gd name="T57" fmla="*/ 60 h 107"/>
              <a:gd name="T58" fmla="*/ 32 w 108"/>
              <a:gd name="T59" fmla="*/ 64 h 107"/>
              <a:gd name="T60" fmla="*/ 38 w 108"/>
              <a:gd name="T61" fmla="*/ 66 h 107"/>
              <a:gd name="T62" fmla="*/ 46 w 108"/>
              <a:gd name="T63" fmla="*/ 62 h 107"/>
              <a:gd name="T64" fmla="*/ 56 w 108"/>
              <a:gd name="T65" fmla="*/ 63 h 107"/>
              <a:gd name="T66" fmla="*/ 62 w 108"/>
              <a:gd name="T67" fmla="*/ 66 h 107"/>
              <a:gd name="T68" fmla="*/ 71 w 108"/>
              <a:gd name="T69" fmla="*/ 66 h 107"/>
              <a:gd name="T70" fmla="*/ 72 w 108"/>
              <a:gd name="T71" fmla="*/ 73 h 107"/>
              <a:gd name="T72" fmla="*/ 69 w 108"/>
              <a:gd name="T73" fmla="*/ 79 h 107"/>
              <a:gd name="T74" fmla="*/ 68 w 108"/>
              <a:gd name="T75" fmla="*/ 85 h 107"/>
              <a:gd name="T76" fmla="*/ 64 w 108"/>
              <a:gd name="T77" fmla="*/ 90 h 107"/>
              <a:gd name="T78" fmla="*/ 61 w 108"/>
              <a:gd name="T79" fmla="*/ 94 h 107"/>
              <a:gd name="T80" fmla="*/ 91 w 108"/>
              <a:gd name="T81" fmla="*/ 73 h 107"/>
              <a:gd name="T82" fmla="*/ 52 w 108"/>
              <a:gd name="T83" fmla="*/ 94 h 107"/>
              <a:gd name="T84" fmla="*/ 45 w 108"/>
              <a:gd name="T85" fmla="*/ 84 h 107"/>
              <a:gd name="T86" fmla="*/ 41 w 108"/>
              <a:gd name="T87" fmla="*/ 80 h 107"/>
              <a:gd name="T88" fmla="*/ 36 w 108"/>
              <a:gd name="T89" fmla="*/ 75 h 107"/>
              <a:gd name="T90" fmla="*/ 38 w 108"/>
              <a:gd name="T91" fmla="*/ 67 h 107"/>
              <a:gd name="T92" fmla="*/ 29 w 108"/>
              <a:gd name="T93" fmla="*/ 64 h 107"/>
              <a:gd name="T94" fmla="*/ 20 w 108"/>
              <a:gd name="T95" fmla="*/ 62 h 107"/>
              <a:gd name="T96" fmla="*/ 13 w 108"/>
              <a:gd name="T97" fmla="*/ 56 h 107"/>
              <a:gd name="T98" fmla="*/ 35 w 108"/>
              <a:gd name="T99" fmla="*/ 90 h 1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"/>
              <a:gd name="T151" fmla="*/ 0 h 107"/>
              <a:gd name="T152" fmla="*/ 108 w 108"/>
              <a:gd name="T153" fmla="*/ 107 h 1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" h="107"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53" y="0"/>
                  <a:pt x="67" y="2"/>
                  <a:pt x="78" y="8"/>
                </a:cubicBezTo>
                <a:cubicBezTo>
                  <a:pt x="90" y="14"/>
                  <a:pt x="99" y="24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8" y="52"/>
                  <a:pt x="106" y="66"/>
                  <a:pt x="100" y="78"/>
                </a:cubicBezTo>
                <a:cubicBezTo>
                  <a:pt x="94" y="89"/>
                  <a:pt x="83" y="99"/>
                  <a:pt x="70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56" y="107"/>
                  <a:pt x="42" y="106"/>
                  <a:pt x="30" y="99"/>
                </a:cubicBezTo>
                <a:cubicBezTo>
                  <a:pt x="18" y="93"/>
                  <a:pt x="9" y="83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0" y="55"/>
                  <a:pt x="2" y="41"/>
                  <a:pt x="8" y="29"/>
                </a:cubicBezTo>
                <a:cubicBezTo>
                  <a:pt x="15" y="18"/>
                  <a:pt x="25" y="8"/>
                  <a:pt x="39" y="4"/>
                </a:cubicBezTo>
                <a:close/>
                <a:moveTo>
                  <a:pt x="95" y="61"/>
                </a:moveTo>
                <a:cubicBezTo>
                  <a:pt x="92" y="54"/>
                  <a:pt x="92" y="54"/>
                  <a:pt x="92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5"/>
                  <a:pt x="90" y="45"/>
                  <a:pt x="90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79" y="43"/>
                  <a:pt x="79" y="42"/>
                </a:cubicBezTo>
                <a:cubicBezTo>
                  <a:pt x="79" y="41"/>
                  <a:pt x="77" y="40"/>
                  <a:pt x="77" y="40"/>
                </a:cubicBezTo>
                <a:cubicBezTo>
                  <a:pt x="75" y="38"/>
                  <a:pt x="75" y="38"/>
                  <a:pt x="75" y="38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8" y="25"/>
                  <a:pt x="78" y="25"/>
                </a:cubicBezTo>
                <a:cubicBezTo>
                  <a:pt x="79" y="25"/>
                  <a:pt x="79" y="23"/>
                  <a:pt x="79" y="23"/>
                </a:cubicBezTo>
                <a:cubicBezTo>
                  <a:pt x="79" y="23"/>
                  <a:pt x="77" y="23"/>
                  <a:pt x="76" y="23"/>
                </a:cubicBezTo>
                <a:cubicBezTo>
                  <a:pt x="75" y="23"/>
                  <a:pt x="73" y="24"/>
                  <a:pt x="72" y="24"/>
                </a:cubicBezTo>
                <a:cubicBezTo>
                  <a:pt x="71" y="25"/>
                  <a:pt x="73" y="27"/>
                  <a:pt x="73" y="27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9"/>
                  <a:pt x="69" y="29"/>
                  <a:pt x="69" y="29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1"/>
                  <a:pt x="67" y="21"/>
                  <a:pt x="67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65" y="15"/>
                  <a:pt x="65" y="15"/>
                  <a:pt x="65" y="15"/>
                </a:cubicBezTo>
                <a:cubicBezTo>
                  <a:pt x="58" y="17"/>
                  <a:pt x="58" y="17"/>
                  <a:pt x="58" y="17"/>
                </a:cubicBezTo>
                <a:cubicBezTo>
                  <a:pt x="56" y="16"/>
                  <a:pt x="56" y="16"/>
                  <a:pt x="56" y="16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2"/>
                  <a:pt x="58" y="12"/>
                  <a:pt x="58" y="12"/>
                </a:cubicBezTo>
                <a:cubicBezTo>
                  <a:pt x="54" y="12"/>
                  <a:pt x="49" y="12"/>
                  <a:pt x="44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21"/>
                  <a:pt x="45" y="21"/>
                </a:cubicBezTo>
                <a:cubicBezTo>
                  <a:pt x="45" y="22"/>
                  <a:pt x="43" y="22"/>
                  <a:pt x="43" y="22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8"/>
                  <a:pt x="34" y="28"/>
                  <a:pt x="34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4" y="29"/>
                  <a:pt x="34" y="29"/>
                  <a:pt x="34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40" y="35"/>
                  <a:pt x="39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8" y="39"/>
                  <a:pt x="36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1" y="44"/>
                  <a:pt x="31" y="44"/>
                  <a:pt x="31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51"/>
                  <a:pt x="32" y="52"/>
                </a:cubicBezTo>
                <a:cubicBezTo>
                  <a:pt x="32" y="52"/>
                  <a:pt x="31" y="52"/>
                  <a:pt x="30" y="52"/>
                </a:cubicBezTo>
                <a:cubicBezTo>
                  <a:pt x="29" y="53"/>
                  <a:pt x="28" y="49"/>
                  <a:pt x="28" y="49"/>
                </a:cubicBezTo>
                <a:cubicBezTo>
                  <a:pt x="26" y="51"/>
                  <a:pt x="26" y="51"/>
                  <a:pt x="26" y="51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7"/>
                  <a:pt x="24" y="57"/>
                  <a:pt x="24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4"/>
                  <a:pt x="32" y="64"/>
                  <a:pt x="32" y="64"/>
                </a:cubicBezTo>
                <a:cubicBezTo>
                  <a:pt x="34" y="66"/>
                  <a:pt x="34" y="66"/>
                  <a:pt x="34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6"/>
                  <a:pt x="38" y="66"/>
                </a:cubicBezTo>
                <a:cubicBezTo>
                  <a:pt x="39" y="65"/>
                  <a:pt x="38" y="65"/>
                  <a:pt x="40" y="64"/>
                </a:cubicBezTo>
                <a:cubicBezTo>
                  <a:pt x="41" y="63"/>
                  <a:pt x="44" y="62"/>
                  <a:pt x="44" y="62"/>
                </a:cubicBezTo>
                <a:cubicBezTo>
                  <a:pt x="45" y="62"/>
                  <a:pt x="45" y="62"/>
                  <a:pt x="46" y="62"/>
                </a:cubicBezTo>
                <a:cubicBezTo>
                  <a:pt x="47" y="62"/>
                  <a:pt x="48" y="62"/>
                  <a:pt x="48" y="62"/>
                </a:cubicBezTo>
                <a:cubicBezTo>
                  <a:pt x="49" y="62"/>
                  <a:pt x="50" y="61"/>
                  <a:pt x="51" y="62"/>
                </a:cubicBezTo>
                <a:cubicBezTo>
                  <a:pt x="52" y="62"/>
                  <a:pt x="55" y="62"/>
                  <a:pt x="56" y="63"/>
                </a:cubicBezTo>
                <a:cubicBezTo>
                  <a:pt x="56" y="63"/>
                  <a:pt x="57" y="63"/>
                  <a:pt x="57" y="63"/>
                </a:cubicBezTo>
                <a:cubicBezTo>
                  <a:pt x="58" y="64"/>
                  <a:pt x="58" y="64"/>
                  <a:pt x="59" y="65"/>
                </a:cubicBezTo>
                <a:cubicBezTo>
                  <a:pt x="61" y="65"/>
                  <a:pt x="61" y="66"/>
                  <a:pt x="62" y="66"/>
                </a:cubicBezTo>
                <a:cubicBezTo>
                  <a:pt x="64" y="66"/>
                  <a:pt x="65" y="66"/>
                  <a:pt x="66" y="66"/>
                </a:cubicBezTo>
                <a:cubicBezTo>
                  <a:pt x="67" y="66"/>
                  <a:pt x="68" y="66"/>
                  <a:pt x="69" y="66"/>
                </a:cubicBezTo>
                <a:cubicBezTo>
                  <a:pt x="69" y="66"/>
                  <a:pt x="71" y="66"/>
                  <a:pt x="71" y="66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1" y="70"/>
                  <a:pt x="71" y="71"/>
                </a:cubicBezTo>
                <a:cubicBezTo>
                  <a:pt x="72" y="72"/>
                  <a:pt x="72" y="72"/>
                  <a:pt x="72" y="73"/>
                </a:cubicBezTo>
                <a:cubicBezTo>
                  <a:pt x="72" y="74"/>
                  <a:pt x="73" y="75"/>
                  <a:pt x="72" y="76"/>
                </a:cubicBezTo>
                <a:cubicBezTo>
                  <a:pt x="71" y="76"/>
                  <a:pt x="71" y="77"/>
                  <a:pt x="70" y="77"/>
                </a:cubicBezTo>
                <a:cubicBezTo>
                  <a:pt x="70" y="78"/>
                  <a:pt x="70" y="77"/>
                  <a:pt x="69" y="79"/>
                </a:cubicBezTo>
                <a:cubicBezTo>
                  <a:pt x="69" y="80"/>
                  <a:pt x="68" y="81"/>
                  <a:pt x="68" y="81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4"/>
                  <a:pt x="69" y="84"/>
                  <a:pt x="68" y="85"/>
                </a:cubicBezTo>
                <a:cubicBezTo>
                  <a:pt x="67" y="86"/>
                  <a:pt x="68" y="87"/>
                  <a:pt x="67" y="88"/>
                </a:cubicBezTo>
                <a:cubicBezTo>
                  <a:pt x="66" y="88"/>
                  <a:pt x="64" y="89"/>
                  <a:pt x="64" y="89"/>
                </a:cubicBezTo>
                <a:cubicBezTo>
                  <a:pt x="64" y="89"/>
                  <a:pt x="64" y="89"/>
                  <a:pt x="64" y="90"/>
                </a:cubicBezTo>
                <a:cubicBezTo>
                  <a:pt x="64" y="91"/>
                  <a:pt x="65" y="91"/>
                  <a:pt x="63" y="92"/>
                </a:cubicBezTo>
                <a:cubicBezTo>
                  <a:pt x="62" y="93"/>
                  <a:pt x="60" y="93"/>
                  <a:pt x="60" y="93"/>
                </a:cubicBezTo>
                <a:cubicBezTo>
                  <a:pt x="60" y="93"/>
                  <a:pt x="61" y="94"/>
                  <a:pt x="61" y="94"/>
                </a:cubicBezTo>
                <a:cubicBezTo>
                  <a:pt x="63" y="94"/>
                  <a:pt x="64" y="94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7" y="90"/>
                  <a:pt x="86" y="82"/>
                  <a:pt x="91" y="73"/>
                </a:cubicBezTo>
                <a:cubicBezTo>
                  <a:pt x="93" y="69"/>
                  <a:pt x="94" y="65"/>
                  <a:pt x="95" y="61"/>
                </a:cubicBezTo>
                <a:close/>
                <a:moveTo>
                  <a:pt x="53" y="95"/>
                </a:moveTo>
                <a:cubicBezTo>
                  <a:pt x="53" y="94"/>
                  <a:pt x="52" y="94"/>
                  <a:pt x="52" y="94"/>
                </a:cubicBezTo>
                <a:cubicBezTo>
                  <a:pt x="52" y="94"/>
                  <a:pt x="52" y="90"/>
                  <a:pt x="52" y="89"/>
                </a:cubicBezTo>
                <a:cubicBezTo>
                  <a:pt x="52" y="88"/>
                  <a:pt x="49" y="84"/>
                  <a:pt x="49" y="84"/>
                </a:cubicBezTo>
                <a:cubicBezTo>
                  <a:pt x="45" y="84"/>
                  <a:pt x="45" y="84"/>
                  <a:pt x="45" y="84"/>
                </a:cubicBezTo>
                <a:cubicBezTo>
                  <a:pt x="45" y="84"/>
                  <a:pt x="44" y="84"/>
                  <a:pt x="44" y="84"/>
                </a:cubicBezTo>
                <a:cubicBezTo>
                  <a:pt x="44" y="83"/>
                  <a:pt x="41" y="82"/>
                  <a:pt x="41" y="82"/>
                </a:cubicBezTo>
                <a:cubicBezTo>
                  <a:pt x="41" y="82"/>
                  <a:pt x="41" y="81"/>
                  <a:pt x="41" y="80"/>
                </a:cubicBezTo>
                <a:cubicBezTo>
                  <a:pt x="40" y="79"/>
                  <a:pt x="40" y="79"/>
                  <a:pt x="39" y="79"/>
                </a:cubicBezTo>
                <a:cubicBezTo>
                  <a:pt x="38" y="78"/>
                  <a:pt x="38" y="78"/>
                  <a:pt x="37" y="77"/>
                </a:cubicBezTo>
                <a:cubicBezTo>
                  <a:pt x="37" y="76"/>
                  <a:pt x="37" y="76"/>
                  <a:pt x="36" y="75"/>
                </a:cubicBezTo>
                <a:cubicBezTo>
                  <a:pt x="36" y="74"/>
                  <a:pt x="38" y="71"/>
                  <a:pt x="38" y="70"/>
                </a:cubicBezTo>
                <a:cubicBezTo>
                  <a:pt x="38" y="70"/>
                  <a:pt x="37" y="68"/>
                  <a:pt x="37" y="68"/>
                </a:cubicBezTo>
                <a:cubicBezTo>
                  <a:pt x="37" y="68"/>
                  <a:pt x="37" y="68"/>
                  <a:pt x="38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4"/>
                  <a:pt x="29" y="64"/>
                  <a:pt x="29" y="64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1" y="62"/>
                  <a:pt x="20" y="62"/>
                </a:cubicBezTo>
                <a:cubicBezTo>
                  <a:pt x="20" y="61"/>
                  <a:pt x="19" y="61"/>
                  <a:pt x="17" y="60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9"/>
                  <a:pt x="14" y="62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77"/>
                  <a:pt x="25" y="85"/>
                  <a:pt x="35" y="90"/>
                </a:cubicBezTo>
                <a:cubicBezTo>
                  <a:pt x="40" y="93"/>
                  <a:pt x="47" y="95"/>
                  <a:pt x="53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25235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25235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36"/>
          <p:cNvSpPr>
            <a:spLocks noEditPoints="1" noChangeArrowheads="1"/>
          </p:cNvSpPr>
          <p:nvPr/>
        </p:nvSpPr>
        <p:spPr bwMode="auto">
          <a:xfrm>
            <a:off x="8836495" y="2208445"/>
            <a:ext cx="466186" cy="466187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02465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02465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39"/>
          <p:cNvSpPr>
            <a:spLocks noEditPoints="1" noChangeArrowheads="1"/>
          </p:cNvSpPr>
          <p:nvPr/>
        </p:nvSpPr>
        <p:spPr bwMode="auto">
          <a:xfrm>
            <a:off x="8945397" y="4025399"/>
            <a:ext cx="370507" cy="508937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75671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75671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94"/>
          <p:cNvSpPr>
            <a:spLocks noEditPoints="1" noChangeArrowheads="1"/>
          </p:cNvSpPr>
          <p:nvPr/>
        </p:nvSpPr>
        <p:spPr bwMode="auto">
          <a:xfrm>
            <a:off x="2210764" y="4025399"/>
            <a:ext cx="529295" cy="419365"/>
          </a:xfrm>
          <a:custGeom>
            <a:avLst/>
            <a:gdLst>
              <a:gd name="T0" fmla="*/ 18 w 110"/>
              <a:gd name="T1" fmla="*/ 56 h 87"/>
              <a:gd name="T2" fmla="*/ 24 w 110"/>
              <a:gd name="T3" fmla="*/ 55 h 87"/>
              <a:gd name="T4" fmla="*/ 29 w 110"/>
              <a:gd name="T5" fmla="*/ 58 h 87"/>
              <a:gd name="T6" fmla="*/ 40 w 110"/>
              <a:gd name="T7" fmla="*/ 70 h 87"/>
              <a:gd name="T8" fmla="*/ 34 w 110"/>
              <a:gd name="T9" fmla="*/ 56 h 87"/>
              <a:gd name="T10" fmla="*/ 25 w 110"/>
              <a:gd name="T11" fmla="*/ 42 h 87"/>
              <a:gd name="T12" fmla="*/ 26 w 110"/>
              <a:gd name="T13" fmla="*/ 38 h 87"/>
              <a:gd name="T14" fmla="*/ 33 w 110"/>
              <a:gd name="T15" fmla="*/ 53 h 87"/>
              <a:gd name="T16" fmla="*/ 45 w 110"/>
              <a:gd name="T17" fmla="*/ 46 h 87"/>
              <a:gd name="T18" fmla="*/ 57 w 110"/>
              <a:gd name="T19" fmla="*/ 41 h 87"/>
              <a:gd name="T20" fmla="*/ 56 w 110"/>
              <a:gd name="T21" fmla="*/ 35 h 87"/>
              <a:gd name="T22" fmla="*/ 60 w 110"/>
              <a:gd name="T23" fmla="*/ 30 h 87"/>
              <a:gd name="T24" fmla="*/ 71 w 110"/>
              <a:gd name="T25" fmla="*/ 33 h 87"/>
              <a:gd name="T26" fmla="*/ 70 w 110"/>
              <a:gd name="T27" fmla="*/ 42 h 87"/>
              <a:gd name="T28" fmla="*/ 95 w 110"/>
              <a:gd name="T29" fmla="*/ 31 h 87"/>
              <a:gd name="T30" fmla="*/ 98 w 110"/>
              <a:gd name="T31" fmla="*/ 22 h 87"/>
              <a:gd name="T32" fmla="*/ 109 w 110"/>
              <a:gd name="T33" fmla="*/ 24 h 87"/>
              <a:gd name="T34" fmla="*/ 110 w 110"/>
              <a:gd name="T35" fmla="*/ 30 h 87"/>
              <a:gd name="T36" fmla="*/ 107 w 110"/>
              <a:gd name="T37" fmla="*/ 35 h 87"/>
              <a:gd name="T38" fmla="*/ 83 w 110"/>
              <a:gd name="T39" fmla="*/ 56 h 87"/>
              <a:gd name="T40" fmla="*/ 80 w 110"/>
              <a:gd name="T41" fmla="*/ 66 h 87"/>
              <a:gd name="T42" fmla="*/ 69 w 110"/>
              <a:gd name="T43" fmla="*/ 64 h 87"/>
              <a:gd name="T44" fmla="*/ 68 w 110"/>
              <a:gd name="T45" fmla="*/ 58 h 87"/>
              <a:gd name="T46" fmla="*/ 57 w 110"/>
              <a:gd name="T47" fmla="*/ 57 h 87"/>
              <a:gd name="T48" fmla="*/ 101 w 110"/>
              <a:gd name="T49" fmla="*/ 68 h 87"/>
              <a:gd name="T50" fmla="*/ 71 w 110"/>
              <a:gd name="T51" fmla="*/ 74 h 87"/>
              <a:gd name="T52" fmla="*/ 48 w 110"/>
              <a:gd name="T53" fmla="*/ 80 h 87"/>
              <a:gd name="T54" fmla="*/ 45 w 110"/>
              <a:gd name="T55" fmla="*/ 85 h 87"/>
              <a:gd name="T56" fmla="*/ 34 w 110"/>
              <a:gd name="T57" fmla="*/ 83 h 87"/>
              <a:gd name="T58" fmla="*/ 33 w 110"/>
              <a:gd name="T59" fmla="*/ 76 h 87"/>
              <a:gd name="T60" fmla="*/ 16 w 110"/>
              <a:gd name="T61" fmla="*/ 67 h 87"/>
              <a:gd name="T62" fmla="*/ 16 w 110"/>
              <a:gd name="T63" fmla="*/ 67 h 87"/>
              <a:gd name="T64" fmla="*/ 2 w 110"/>
              <a:gd name="T65" fmla="*/ 25 h 87"/>
              <a:gd name="T66" fmla="*/ 24 w 110"/>
              <a:gd name="T67" fmla="*/ 28 h 87"/>
              <a:gd name="T68" fmla="*/ 38 w 110"/>
              <a:gd name="T69" fmla="*/ 18 h 87"/>
              <a:gd name="T70" fmla="*/ 48 w 110"/>
              <a:gd name="T71" fmla="*/ 29 h 87"/>
              <a:gd name="T72" fmla="*/ 77 w 110"/>
              <a:gd name="T73" fmla="*/ 30 h 87"/>
              <a:gd name="T74" fmla="*/ 98 w 110"/>
              <a:gd name="T75" fmla="*/ 0 h 87"/>
              <a:gd name="T76" fmla="*/ 62 w 110"/>
              <a:gd name="T77" fmla="*/ 18 h 87"/>
              <a:gd name="T78" fmla="*/ 40 w 110"/>
              <a:gd name="T79" fmla="*/ 14 h 87"/>
              <a:gd name="T80" fmla="*/ 26 w 110"/>
              <a:gd name="T81" fmla="*/ 24 h 87"/>
              <a:gd name="T82" fmla="*/ 21 w 110"/>
              <a:gd name="T83" fmla="*/ 20 h 87"/>
              <a:gd name="T84" fmla="*/ 103 w 110"/>
              <a:gd name="T85" fmla="*/ 24 h 87"/>
              <a:gd name="T86" fmla="*/ 98 w 110"/>
              <a:gd name="T87" fmla="*/ 28 h 87"/>
              <a:gd name="T88" fmla="*/ 101 w 110"/>
              <a:gd name="T89" fmla="*/ 33 h 87"/>
              <a:gd name="T90" fmla="*/ 107 w 110"/>
              <a:gd name="T91" fmla="*/ 29 h 87"/>
              <a:gd name="T92" fmla="*/ 80 w 110"/>
              <a:gd name="T93" fmla="*/ 57 h 87"/>
              <a:gd name="T94" fmla="*/ 73 w 110"/>
              <a:gd name="T95" fmla="*/ 55 h 87"/>
              <a:gd name="T96" fmla="*/ 72 w 110"/>
              <a:gd name="T97" fmla="*/ 62 h 87"/>
              <a:gd name="T98" fmla="*/ 78 w 110"/>
              <a:gd name="T99" fmla="*/ 63 h 87"/>
              <a:gd name="T100" fmla="*/ 80 w 110"/>
              <a:gd name="T101" fmla="*/ 57 h 87"/>
              <a:gd name="T102" fmla="*/ 61 w 110"/>
              <a:gd name="T103" fmla="*/ 33 h 87"/>
              <a:gd name="T104" fmla="*/ 60 w 110"/>
              <a:gd name="T105" fmla="*/ 40 h 87"/>
              <a:gd name="T106" fmla="*/ 67 w 110"/>
              <a:gd name="T107" fmla="*/ 41 h 87"/>
              <a:gd name="T108" fmla="*/ 68 w 110"/>
              <a:gd name="T109" fmla="*/ 34 h 87"/>
              <a:gd name="T110" fmla="*/ 41 w 110"/>
              <a:gd name="T111" fmla="*/ 74 h 87"/>
              <a:gd name="T112" fmla="*/ 36 w 110"/>
              <a:gd name="T113" fmla="*/ 77 h 87"/>
              <a:gd name="T114" fmla="*/ 39 w 110"/>
              <a:gd name="T115" fmla="*/ 83 h 87"/>
              <a:gd name="T116" fmla="*/ 45 w 110"/>
              <a:gd name="T117" fmla="*/ 79 h 87"/>
              <a:gd name="T118" fmla="*/ 27 w 110"/>
              <a:gd name="T119" fmla="*/ 60 h 87"/>
              <a:gd name="T120" fmla="*/ 20 w 110"/>
              <a:gd name="T121" fmla="*/ 59 h 87"/>
              <a:gd name="T122" fmla="*/ 19 w 110"/>
              <a:gd name="T123" fmla="*/ 65 h 87"/>
              <a:gd name="T124" fmla="*/ 25 w 110"/>
              <a:gd name="T125" fmla="*/ 66 h 8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0"/>
              <a:gd name="T190" fmla="*/ 0 h 87"/>
              <a:gd name="T191" fmla="*/ 110 w 110"/>
              <a:gd name="T192" fmla="*/ 87 h 8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0" h="87">
                <a:moveTo>
                  <a:pt x="0" y="61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7" y="57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0" y="55"/>
                  <a:pt x="22" y="54"/>
                  <a:pt x="24" y="55"/>
                </a:cubicBezTo>
                <a:cubicBezTo>
                  <a:pt x="27" y="55"/>
                  <a:pt x="28" y="56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1" y="60"/>
                  <a:pt x="31" y="62"/>
                  <a:pt x="31" y="64"/>
                </a:cubicBezTo>
                <a:cubicBezTo>
                  <a:pt x="38" y="71"/>
                  <a:pt x="38" y="71"/>
                  <a:pt x="38" y="71"/>
                </a:cubicBezTo>
                <a:cubicBezTo>
                  <a:pt x="39" y="71"/>
                  <a:pt x="40" y="70"/>
                  <a:pt x="40" y="70"/>
                </a:cubicBezTo>
                <a:cubicBezTo>
                  <a:pt x="50" y="55"/>
                  <a:pt x="50" y="55"/>
                  <a:pt x="50" y="55"/>
                </a:cubicBezTo>
                <a:cubicBezTo>
                  <a:pt x="44" y="49"/>
                  <a:pt x="44" y="49"/>
                  <a:pt x="44" y="49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5" y="42"/>
                  <a:pt x="25" y="42"/>
                  <a:pt x="25" y="42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39"/>
                  <a:pt x="4" y="39"/>
                  <a:pt x="4" y="39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9"/>
                  <a:pt x="28" y="39"/>
                  <a:pt x="28" y="39"/>
                </a:cubicBezTo>
                <a:cubicBezTo>
                  <a:pt x="33" y="53"/>
                  <a:pt x="33" y="53"/>
                  <a:pt x="33" y="53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6"/>
                  <a:pt x="45" y="46"/>
                  <a:pt x="45" y="46"/>
                </a:cubicBezTo>
                <a:cubicBezTo>
                  <a:pt x="52" y="52"/>
                  <a:pt x="52" y="52"/>
                  <a:pt x="52" y="52"/>
                </a:cubicBezTo>
                <a:cubicBezTo>
                  <a:pt x="58" y="42"/>
                  <a:pt x="58" y="42"/>
                  <a:pt x="58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0"/>
                  <a:pt x="56" y="38"/>
                  <a:pt x="56" y="35"/>
                </a:cubicBezTo>
                <a:cubicBezTo>
                  <a:pt x="57" y="33"/>
                  <a:pt x="58" y="31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1" y="29"/>
                  <a:pt x="63" y="29"/>
                  <a:pt x="65" y="29"/>
                </a:cubicBezTo>
                <a:cubicBezTo>
                  <a:pt x="68" y="30"/>
                  <a:pt x="69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6"/>
                  <a:pt x="72" y="39"/>
                </a:cubicBezTo>
                <a:cubicBezTo>
                  <a:pt x="71" y="40"/>
                  <a:pt x="71" y="41"/>
                  <a:pt x="70" y="4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1"/>
                  <a:pt x="77" y="51"/>
                </a:cubicBezTo>
                <a:cubicBezTo>
                  <a:pt x="95" y="31"/>
                  <a:pt x="95" y="31"/>
                  <a:pt x="95" y="31"/>
                </a:cubicBezTo>
                <a:cubicBezTo>
                  <a:pt x="94" y="30"/>
                  <a:pt x="94" y="28"/>
                  <a:pt x="94" y="27"/>
                </a:cubicBezTo>
                <a:cubicBezTo>
                  <a:pt x="95" y="25"/>
                  <a:pt x="96" y="23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1"/>
                  <a:pt x="102" y="20"/>
                  <a:pt x="104" y="21"/>
                </a:cubicBezTo>
                <a:cubicBezTo>
                  <a:pt x="106" y="21"/>
                  <a:pt x="108" y="22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6"/>
                  <a:pt x="110" y="28"/>
                  <a:pt x="110" y="30"/>
                </a:cubicBezTo>
                <a:cubicBezTo>
                  <a:pt x="110" y="32"/>
                  <a:pt x="108" y="34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6"/>
                  <a:pt x="103" y="37"/>
                  <a:pt x="101" y="36"/>
                </a:cubicBezTo>
                <a:cubicBezTo>
                  <a:pt x="101" y="36"/>
                  <a:pt x="100" y="36"/>
                  <a:pt x="100" y="36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7"/>
                  <a:pt x="84" y="59"/>
                  <a:pt x="83" y="61"/>
                </a:cubicBezTo>
                <a:cubicBezTo>
                  <a:pt x="83" y="63"/>
                  <a:pt x="82" y="65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78" y="67"/>
                  <a:pt x="76" y="67"/>
                  <a:pt x="74" y="67"/>
                </a:cubicBezTo>
                <a:cubicBezTo>
                  <a:pt x="72" y="67"/>
                  <a:pt x="70" y="65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8" y="62"/>
                  <a:pt x="67" y="60"/>
                  <a:pt x="68" y="58"/>
                </a:cubicBezTo>
                <a:cubicBezTo>
                  <a:pt x="68" y="57"/>
                  <a:pt x="68" y="56"/>
                  <a:pt x="69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57" y="57"/>
                  <a:pt x="57" y="57"/>
                  <a:pt x="57" y="57"/>
                </a:cubicBezTo>
                <a:cubicBezTo>
                  <a:pt x="72" y="71"/>
                  <a:pt x="72" y="71"/>
                  <a:pt x="72" y="71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55" y="60"/>
                  <a:pt x="55" y="60"/>
                  <a:pt x="55" y="60"/>
                </a:cubicBezTo>
                <a:cubicBezTo>
                  <a:pt x="47" y="74"/>
                  <a:pt x="47" y="74"/>
                  <a:pt x="47" y="74"/>
                </a:cubicBezTo>
                <a:cubicBezTo>
                  <a:pt x="48" y="76"/>
                  <a:pt x="49" y="78"/>
                  <a:pt x="48" y="80"/>
                </a:cubicBezTo>
                <a:cubicBezTo>
                  <a:pt x="48" y="82"/>
                  <a:pt x="46" y="84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6"/>
                  <a:pt x="41" y="87"/>
                  <a:pt x="39" y="86"/>
                </a:cubicBezTo>
                <a:cubicBezTo>
                  <a:pt x="37" y="86"/>
                  <a:pt x="35" y="84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1"/>
                  <a:pt x="32" y="79"/>
                  <a:pt x="33" y="77"/>
                </a:cubicBezTo>
                <a:cubicBezTo>
                  <a:pt x="33" y="77"/>
                  <a:pt x="33" y="76"/>
                  <a:pt x="33" y="76"/>
                </a:cubicBez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1" y="70"/>
                </a:cubicBezTo>
                <a:cubicBezTo>
                  <a:pt x="19" y="70"/>
                  <a:pt x="17" y="69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" y="25"/>
                </a:moveTo>
                <a:cubicBezTo>
                  <a:pt x="3" y="29"/>
                  <a:pt x="3" y="29"/>
                  <a:pt x="3" y="29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8"/>
                  <a:pt x="27" y="28"/>
                  <a:pt x="27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62" y="22"/>
                  <a:pt x="62" y="22"/>
                  <a:pt x="62" y="22"/>
                </a:cubicBezTo>
                <a:cubicBezTo>
                  <a:pt x="76" y="29"/>
                  <a:pt x="76" y="29"/>
                  <a:pt x="76" y="29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29"/>
                  <a:pt x="78" y="29"/>
                  <a:pt x="78" y="29"/>
                </a:cubicBezTo>
                <a:cubicBezTo>
                  <a:pt x="101" y="2"/>
                  <a:pt x="101" y="2"/>
                  <a:pt x="101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76" y="26"/>
                  <a:pt x="76" y="26"/>
                  <a:pt x="76" y="26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8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48" y="25"/>
                  <a:pt x="48" y="25"/>
                  <a:pt x="48" y="25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3"/>
                  <a:pt x="39" y="13"/>
                  <a:pt x="39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" y="25"/>
                  <a:pt x="2" y="25"/>
                  <a:pt x="2" y="25"/>
                </a:cubicBezTo>
                <a:close/>
                <a:moveTo>
                  <a:pt x="106" y="26"/>
                </a:moveTo>
                <a:cubicBezTo>
                  <a:pt x="106" y="25"/>
                  <a:pt x="104" y="24"/>
                  <a:pt x="103" y="24"/>
                </a:cubicBezTo>
                <a:cubicBezTo>
                  <a:pt x="102" y="24"/>
                  <a:pt x="101" y="2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9" y="25"/>
                  <a:pt x="98" y="26"/>
                  <a:pt x="98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2"/>
                  <a:pt x="100" y="33"/>
                  <a:pt x="101" y="33"/>
                </a:cubicBezTo>
                <a:cubicBezTo>
                  <a:pt x="103" y="33"/>
                  <a:pt x="104" y="33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7" y="31"/>
                  <a:pt x="107" y="29"/>
                </a:cubicBezTo>
                <a:cubicBezTo>
                  <a:pt x="107" y="28"/>
                  <a:pt x="107" y="27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lose/>
                <a:moveTo>
                  <a:pt x="80" y="57"/>
                </a:moveTo>
                <a:cubicBezTo>
                  <a:pt x="79" y="56"/>
                  <a:pt x="78" y="55"/>
                  <a:pt x="77" y="55"/>
                </a:cubicBezTo>
                <a:cubicBezTo>
                  <a:pt x="75" y="54"/>
                  <a:pt x="74" y="55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1" y="58"/>
                </a:cubicBezTo>
                <a:cubicBezTo>
                  <a:pt x="71" y="60"/>
                  <a:pt x="71" y="61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3"/>
                  <a:pt x="73" y="64"/>
                  <a:pt x="75" y="64"/>
                </a:cubicBezTo>
                <a:cubicBezTo>
                  <a:pt x="76" y="64"/>
                  <a:pt x="77" y="64"/>
                  <a:pt x="78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9" y="63"/>
                  <a:pt x="80" y="62"/>
                  <a:pt x="80" y="60"/>
                </a:cubicBezTo>
                <a:cubicBezTo>
                  <a:pt x="81" y="59"/>
                  <a:pt x="80" y="58"/>
                  <a:pt x="80" y="57"/>
                </a:cubicBezTo>
                <a:cubicBezTo>
                  <a:pt x="80" y="57"/>
                  <a:pt x="80" y="57"/>
                  <a:pt x="80" y="57"/>
                </a:cubicBezTo>
                <a:close/>
                <a:moveTo>
                  <a:pt x="68" y="34"/>
                </a:moveTo>
                <a:cubicBezTo>
                  <a:pt x="67" y="33"/>
                  <a:pt x="66" y="33"/>
                  <a:pt x="65" y="32"/>
                </a:cubicBezTo>
                <a:cubicBezTo>
                  <a:pt x="64" y="32"/>
                  <a:pt x="62" y="32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37"/>
                  <a:pt x="59" y="39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1" y="41"/>
                  <a:pt x="62" y="41"/>
                  <a:pt x="63" y="42"/>
                </a:cubicBezTo>
                <a:cubicBezTo>
                  <a:pt x="64" y="42"/>
                  <a:pt x="66" y="42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0"/>
                  <a:pt x="68" y="39"/>
                  <a:pt x="69" y="38"/>
                </a:cubicBezTo>
                <a:cubicBezTo>
                  <a:pt x="69" y="37"/>
                  <a:pt x="69" y="35"/>
                  <a:pt x="68" y="34"/>
                </a:cubicBezTo>
                <a:cubicBezTo>
                  <a:pt x="68" y="34"/>
                  <a:pt x="68" y="34"/>
                  <a:pt x="68" y="34"/>
                </a:cubicBezTo>
                <a:close/>
                <a:moveTo>
                  <a:pt x="44" y="76"/>
                </a:moveTo>
                <a:cubicBezTo>
                  <a:pt x="44" y="75"/>
                  <a:pt x="43" y="74"/>
                  <a:pt x="41" y="74"/>
                </a:cubicBezTo>
                <a:cubicBezTo>
                  <a:pt x="40" y="73"/>
                  <a:pt x="39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5"/>
                  <a:pt x="36" y="76"/>
                  <a:pt x="36" y="77"/>
                </a:cubicBezTo>
                <a:cubicBezTo>
                  <a:pt x="35" y="79"/>
                  <a:pt x="36" y="80"/>
                  <a:pt x="36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2"/>
                  <a:pt x="38" y="83"/>
                  <a:pt x="39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2"/>
                  <a:pt x="45" y="81"/>
                  <a:pt x="45" y="79"/>
                </a:cubicBezTo>
                <a:cubicBezTo>
                  <a:pt x="45" y="78"/>
                  <a:pt x="45" y="77"/>
                  <a:pt x="44" y="76"/>
                </a:cubicBezTo>
                <a:cubicBezTo>
                  <a:pt x="44" y="76"/>
                  <a:pt x="44" y="76"/>
                  <a:pt x="44" y="76"/>
                </a:cubicBezTo>
                <a:close/>
                <a:moveTo>
                  <a:pt x="27" y="60"/>
                </a:moveTo>
                <a:cubicBezTo>
                  <a:pt x="26" y="59"/>
                  <a:pt x="25" y="58"/>
                  <a:pt x="24" y="58"/>
                </a:cubicBezTo>
                <a:cubicBezTo>
                  <a:pt x="22" y="58"/>
                  <a:pt x="21" y="58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9" y="59"/>
                  <a:pt x="18" y="60"/>
                  <a:pt x="18" y="62"/>
                </a:cubicBezTo>
                <a:cubicBezTo>
                  <a:pt x="18" y="63"/>
                  <a:pt x="18" y="64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6"/>
                  <a:pt x="21" y="67"/>
                  <a:pt x="22" y="67"/>
                </a:cubicBezTo>
                <a:cubicBezTo>
                  <a:pt x="23" y="67"/>
                  <a:pt x="24" y="67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6"/>
                  <a:pt x="27" y="65"/>
                  <a:pt x="27" y="63"/>
                </a:cubicBezTo>
                <a:cubicBezTo>
                  <a:pt x="28" y="62"/>
                  <a:pt x="27" y="61"/>
                  <a:pt x="27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14268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4268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3"/>
          <p:cNvSpPr>
            <a:spLocks noChangeAspect="1" noEditPoints="1" noChangeArrowheads="1"/>
          </p:cNvSpPr>
          <p:nvPr/>
        </p:nvSpPr>
        <p:spPr bwMode="auto">
          <a:xfrm>
            <a:off x="5668568" y="2189864"/>
            <a:ext cx="477109" cy="50891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2" grpId="0" animBg="1"/>
      <p:bldP spid="58" grpId="0"/>
      <p:bldP spid="59" grpId="0"/>
      <p:bldP spid="57" grpId="0" animBg="1"/>
      <p:bldP spid="63" grpId="0"/>
      <p:bldP spid="64" grpId="0"/>
      <p:bldP spid="62" grpId="0" animBg="1"/>
      <p:bldP spid="68" grpId="0"/>
      <p:bldP spid="69" grpId="0"/>
      <p:bldP spid="67" grpId="0" animBg="1"/>
      <p:bldP spid="73" grpId="0"/>
      <p:bldP spid="74" grpId="0"/>
      <p:bldP spid="72" grpId="0" animBg="1"/>
      <p:bldP spid="78" grpId="0"/>
      <p:bldP spid="79" grpId="0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3762" y="2226770"/>
            <a:ext cx="7596671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这里或者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479" y="1844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63480" y="3406709"/>
            <a:ext cx="7660584" cy="2354011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076915" y="3752953"/>
            <a:ext cx="902811" cy="307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研究思考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研究思考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937904" y="3796602"/>
            <a:ext cx="5482105" cy="163847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10764" y="1790976"/>
            <a:ext cx="9429548" cy="3782315"/>
            <a:chOff x="395536" y="849144"/>
            <a:chExt cx="8211288" cy="3782315"/>
          </a:xfrm>
        </p:grpSpPr>
        <p:sp>
          <p:nvSpPr>
            <p:cNvPr id="17" name="TextBox 30"/>
            <p:cNvSpPr txBox="1"/>
            <p:nvPr/>
          </p:nvSpPr>
          <p:spPr>
            <a:xfrm>
              <a:off x="628396" y="849144"/>
              <a:ext cx="1366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参考文献资料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29"/>
            <p:cNvSpPr txBox="1"/>
            <p:nvPr/>
          </p:nvSpPr>
          <p:spPr>
            <a:xfrm>
              <a:off x="395536" y="1203598"/>
              <a:ext cx="8211288" cy="342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文本。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填写你要填写的文本，这里填写你要填写的文本，填写你要填写的文本。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here.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27963" y="74070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</a:t>
            </a:r>
            <a:r>
              <a:rPr lang="zh-CN" altLang="en-US" sz="1865" ker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865" kern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本学术能够</a:t>
            </a: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该学术从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毕业学术设计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865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本人学术答辩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8566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192374" y="264336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绪论</a:t>
            </a:r>
            <a:endParaRPr lang="zh-CN" altLang="zh-CN" sz="5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583" y="3884758"/>
            <a:ext cx="24760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选题背景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研究意义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国内相关研究综述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1364" y="3884758"/>
            <a:ext cx="2476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国外相关研究综述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主要贡献与创新</a:t>
            </a:r>
            <a:endParaRPr lang="zh-CN" altLang="en-US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34296" y="3652797"/>
            <a:ext cx="2211427" cy="2096674"/>
            <a:chOff x="3065829" y="2668267"/>
            <a:chExt cx="1872107" cy="1761728"/>
          </a:xfrm>
        </p:grpSpPr>
        <p:sp>
          <p:nvSpPr>
            <p:cNvPr id="9" name="椭圆 8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639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606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728653" y="1737217"/>
            <a:ext cx="8460430" cy="1959172"/>
            <a:chOff x="2954339" y="1279908"/>
            <a:chExt cx="7162269" cy="1646194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63100" y="1279908"/>
              <a:ext cx="1024836" cy="33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0098" y="4144094"/>
            <a:ext cx="1105773" cy="1114080"/>
            <a:chOff x="3254772" y="287291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69765" y="3187079"/>
              <a:ext cx="579727" cy="297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78981" y="4130452"/>
            <a:ext cx="2345905" cy="1332241"/>
            <a:chOff x="789157" y="3505487"/>
            <a:chExt cx="1985951" cy="1119414"/>
          </a:xfrm>
        </p:grpSpPr>
        <p:sp>
          <p:nvSpPr>
            <p:cNvPr id="36" name="TextBox 35"/>
            <p:cNvSpPr txBox="1"/>
            <p:nvPr/>
          </p:nvSpPr>
          <p:spPr>
            <a:xfrm>
              <a:off x="789157" y="3505487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2496" y="3800585"/>
              <a:ext cx="1962612" cy="824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72212" y="4141744"/>
            <a:ext cx="2318335" cy="1355577"/>
            <a:chOff x="812496" y="3514973"/>
            <a:chExt cx="1962612" cy="1139022"/>
          </a:xfrm>
        </p:grpSpPr>
        <p:sp>
          <p:nvSpPr>
            <p:cNvPr id="39" name="TextBox 38"/>
            <p:cNvSpPr txBox="1"/>
            <p:nvPr/>
          </p:nvSpPr>
          <p:spPr>
            <a:xfrm>
              <a:off x="864408" y="3514973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选题背景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5449" y="1761487"/>
            <a:ext cx="5381261" cy="4450142"/>
            <a:chOff x="555625" y="293801"/>
            <a:chExt cx="7936025" cy="6562856"/>
          </a:xfrm>
        </p:grpSpPr>
        <p:sp>
          <p:nvSpPr>
            <p:cNvPr id="17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635084" y="6535982"/>
              <a:ext cx="387349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535549" y="5405461"/>
              <a:ext cx="247651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60336" y="3895967"/>
            <a:ext cx="956744" cy="603370"/>
            <a:chOff x="4167266" y="1813810"/>
            <a:chExt cx="1106205" cy="697627"/>
          </a:xfrm>
        </p:grpSpPr>
        <p:sp>
          <p:nvSpPr>
            <p:cNvPr id="15" name="文本框 14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80</a:t>
              </a:r>
              <a:endParaRPr lang="zh-CN" altLang="en-US" sz="1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23748" y="193228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60336" y="4975123"/>
            <a:ext cx="956744" cy="603370"/>
            <a:chOff x="4167266" y="1813810"/>
            <a:chExt cx="1106205" cy="697627"/>
          </a:xfrm>
        </p:grpSpPr>
        <p:sp>
          <p:nvSpPr>
            <p:cNvPr id="13" name="文本框 12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65</a:t>
              </a:r>
              <a:endParaRPr lang="zh-CN" altLang="en-US" sz="18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3748" y="192099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sp>
        <p:nvSpPr>
          <p:cNvPr id="6" name="Freeform 19"/>
          <p:cNvSpPr/>
          <p:nvPr/>
        </p:nvSpPr>
        <p:spPr bwMode="auto">
          <a:xfrm>
            <a:off x="7822935" y="4918645"/>
            <a:ext cx="832153" cy="818455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pattFill prst="wdDnDiag">
            <a:fgClr>
              <a:srgbClr val="F2F2F2"/>
            </a:fgClr>
            <a:bgClr>
              <a:schemeClr val="bg1"/>
            </a:bgClr>
          </a:pattFill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sp>
        <p:nvSpPr>
          <p:cNvPr id="7" name="Freeform 10"/>
          <p:cNvSpPr/>
          <p:nvPr/>
        </p:nvSpPr>
        <p:spPr bwMode="auto">
          <a:xfrm>
            <a:off x="7731166" y="3895967"/>
            <a:ext cx="843938" cy="64802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7822935" y="1881597"/>
            <a:ext cx="3964326" cy="1499074"/>
            <a:chOff x="5545416" y="1067783"/>
            <a:chExt cx="3437717" cy="1299942"/>
          </a:xfrm>
        </p:grpSpPr>
        <p:sp>
          <p:nvSpPr>
            <p:cNvPr id="11" name="文本框 10"/>
            <p:cNvSpPr txBox="1"/>
            <p:nvPr/>
          </p:nvSpPr>
          <p:spPr>
            <a:xfrm>
              <a:off x="5553064" y="1067783"/>
              <a:ext cx="1390648" cy="32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aseline="-3000" dirty="0" smtClean="0">
                  <a:latin typeface="Nexa Light" pitchFamily="50" charset="0"/>
                </a:rPr>
                <a:t>国内研究综述</a:t>
              </a:r>
              <a:endParaRPr lang="zh-CN" altLang="en-US" sz="2800" baseline="-3000" dirty="0">
                <a:latin typeface="Nexa Light" pitchFamily="5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3895">
                <a:lnSpc>
                  <a:spcPct val="140000"/>
                </a:lnSpc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8773" y="3891774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中选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773" y="4917280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中选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国内研究综述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国外研究综述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2818645" y="1702798"/>
            <a:ext cx="7432663" cy="40490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0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1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4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5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6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7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8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9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0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1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2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3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4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5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6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7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8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9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1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2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3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4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5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6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7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8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9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0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1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2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3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4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5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9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5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0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4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7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8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9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0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1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3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4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5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6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7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9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0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1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2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3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4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5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6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7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8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9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0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1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2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3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4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5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6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7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8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9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0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1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2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3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4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5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6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7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8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9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0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1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2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3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4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5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6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7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8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2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4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7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8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9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0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1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2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3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5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6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7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8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9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0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1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2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3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4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5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6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7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8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9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0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1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2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3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4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5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6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7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8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9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0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1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2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3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4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5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6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7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8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9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0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4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5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6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7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8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9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0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1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2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3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4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5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6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7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8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9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0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1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2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3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4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5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6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7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8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9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0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1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2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3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4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5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6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7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8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9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0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1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2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3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4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5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7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8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9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0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1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2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3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4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5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6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7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8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9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0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1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2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3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4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5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14175" y="2723215"/>
            <a:ext cx="1007311" cy="402664"/>
            <a:chOff x="9214175" y="2723215"/>
            <a:chExt cx="1007311" cy="402664"/>
          </a:xfrm>
        </p:grpSpPr>
        <p:cxnSp>
          <p:nvCxnSpPr>
            <p:cNvPr id="287" name="Straight Connector 21"/>
            <p:cNvCxnSpPr/>
            <p:nvPr/>
          </p:nvCxnSpPr>
          <p:spPr>
            <a:xfrm flipV="1">
              <a:off x="9214175" y="2723215"/>
              <a:ext cx="252316" cy="402664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2"/>
            <p:cNvCxnSpPr/>
            <p:nvPr/>
          </p:nvCxnSpPr>
          <p:spPr>
            <a:xfrm>
              <a:off x="9466490" y="2723215"/>
              <a:ext cx="754996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3"/>
          <p:cNvSpPr/>
          <p:nvPr/>
        </p:nvSpPr>
        <p:spPr>
          <a:xfrm>
            <a:off x="10208863" y="2464531"/>
            <a:ext cx="18657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3412697" y="3210451"/>
            <a:ext cx="928415" cy="247332"/>
            <a:chOff x="1988553" y="2061090"/>
            <a:chExt cx="942975" cy="210623"/>
          </a:xfrm>
        </p:grpSpPr>
        <p:cxnSp>
          <p:nvCxnSpPr>
            <p:cNvPr id="293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Rectangle 29"/>
          <p:cNvSpPr/>
          <p:nvPr/>
        </p:nvSpPr>
        <p:spPr>
          <a:xfrm>
            <a:off x="1979162" y="3186719"/>
            <a:ext cx="13386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078" y="2608272"/>
            <a:ext cx="551313" cy="523636"/>
            <a:chOff x="3245416" y="680837"/>
            <a:chExt cx="469486" cy="445917"/>
          </a:xfrm>
        </p:grpSpPr>
        <p:sp>
          <p:nvSpPr>
            <p:cNvPr id="296" name="椭圆 295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97" name="文本框 296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60%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959835" y="4980949"/>
            <a:ext cx="1107326" cy="247332"/>
            <a:chOff x="1988553" y="2061090"/>
            <a:chExt cx="942975" cy="210623"/>
          </a:xfrm>
        </p:grpSpPr>
        <p:cxnSp>
          <p:nvCxnSpPr>
            <p:cNvPr id="301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"/>
          <p:cNvSpPr/>
          <p:nvPr/>
        </p:nvSpPr>
        <p:spPr>
          <a:xfrm>
            <a:off x="1921970" y="4957217"/>
            <a:ext cx="192463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4915127" y="4378770"/>
            <a:ext cx="551313" cy="523636"/>
            <a:chOff x="3245416" y="680837"/>
            <a:chExt cx="469486" cy="445917"/>
          </a:xfrm>
        </p:grpSpPr>
        <p:sp>
          <p:nvSpPr>
            <p:cNvPr id="304" name="椭圆 303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黑体" panose="02010600040101010101" pitchFamily="2" charset="-122"/>
                </a:rPr>
                <a:t>8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8775024" y="3192366"/>
            <a:ext cx="551313" cy="523636"/>
            <a:chOff x="4446422" y="3918124"/>
            <a:chExt cx="469486" cy="445917"/>
          </a:xfrm>
        </p:grpSpPr>
        <p:sp>
          <p:nvSpPr>
            <p:cNvPr id="307" name="椭圆 306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08" name="文本框 307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90%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 flipV="1">
            <a:off x="7333231" y="4976464"/>
            <a:ext cx="1007311" cy="402664"/>
            <a:chOff x="4912537" y="3006108"/>
            <a:chExt cx="857804" cy="342900"/>
          </a:xfrm>
        </p:grpSpPr>
        <p:cxnSp>
          <p:nvCxnSpPr>
            <p:cNvPr id="312" name="Straight Connector 21"/>
            <p:cNvCxnSpPr/>
            <p:nvPr/>
          </p:nvCxnSpPr>
          <p:spPr>
            <a:xfrm flipV="1">
              <a:off x="4912537" y="3006108"/>
              <a:ext cx="214867" cy="342900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22"/>
            <p:cNvCxnSpPr/>
            <p:nvPr/>
          </p:nvCxnSpPr>
          <p:spPr>
            <a:xfrm>
              <a:off x="5127403" y="3006108"/>
              <a:ext cx="642938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23"/>
          <p:cNvSpPr/>
          <p:nvPr/>
        </p:nvSpPr>
        <p:spPr>
          <a:xfrm>
            <a:off x="7956680" y="5507561"/>
            <a:ext cx="1936361" cy="73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6853592" y="4411366"/>
            <a:ext cx="551313" cy="523636"/>
            <a:chOff x="4446422" y="3918124"/>
            <a:chExt cx="469486" cy="445917"/>
          </a:xfrm>
        </p:grpSpPr>
        <p:sp>
          <p:nvSpPr>
            <p:cNvPr id="315" name="椭圆 314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黑体" panose="02010600040101010101" pitchFamily="2" charset="-122"/>
                </a:rPr>
                <a:t>4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300" grpId="0"/>
      <p:bldP spid="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研究意义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形状 2"/>
          <p:cNvSpPr/>
          <p:nvPr/>
        </p:nvSpPr>
        <p:spPr>
          <a:xfrm>
            <a:off x="3748947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组合 3"/>
          <p:cNvGrpSpPr/>
          <p:nvPr/>
        </p:nvGrpSpPr>
        <p:grpSpPr>
          <a:xfrm>
            <a:off x="2798013" y="2506542"/>
            <a:ext cx="1858873" cy="1675547"/>
            <a:chOff x="1087372" y="1757964"/>
            <a:chExt cx="1587583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的内容打在这里，或者通过复制您的文本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后在此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</a:t>
              </a:r>
              <a:endParaRPr lang="zh-CN" altLang="en-US" sz="105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7" name="环形箭头 6"/>
          <p:cNvSpPr/>
          <p:nvPr/>
        </p:nvSpPr>
        <p:spPr>
          <a:xfrm>
            <a:off x="5835441" y="1677112"/>
            <a:ext cx="2001675" cy="200167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/>
          <p:cNvSpPr/>
          <p:nvPr/>
        </p:nvSpPr>
        <p:spPr>
          <a:xfrm>
            <a:off x="7949818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组合 8"/>
          <p:cNvGrpSpPr/>
          <p:nvPr/>
        </p:nvGrpSpPr>
        <p:grpSpPr>
          <a:xfrm>
            <a:off x="6998885" y="2452750"/>
            <a:ext cx="1858871" cy="1729336"/>
            <a:chOff x="4675155" y="1712024"/>
            <a:chExt cx="1587581" cy="1476952"/>
          </a:xfrm>
        </p:grpSpPr>
        <p:sp>
          <p:nvSpPr>
            <p:cNvPr id="10" name="任意多边形 9"/>
            <p:cNvSpPr/>
            <p:nvPr/>
          </p:nvSpPr>
          <p:spPr>
            <a:xfrm>
              <a:off x="4675155" y="171202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7649067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994361" y="5135715"/>
            <a:ext cx="589784" cy="589784"/>
            <a:chOff x="6994361" y="5135715"/>
            <a:chExt cx="589784" cy="589784"/>
          </a:xfrm>
        </p:grpSpPr>
        <p:sp>
          <p:nvSpPr>
            <p:cNvPr id="13" name="任意多边形 12"/>
            <p:cNvSpPr/>
            <p:nvPr/>
          </p:nvSpPr>
          <p:spPr>
            <a:xfrm>
              <a:off x="6994361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6" name="Freeform 538"/>
            <p:cNvSpPr>
              <a:spLocks noEditPoints="1"/>
            </p:cNvSpPr>
            <p:nvPr/>
          </p:nvSpPr>
          <p:spPr bwMode="auto">
            <a:xfrm>
              <a:off x="7103926" y="5278304"/>
              <a:ext cx="386554" cy="368574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1" name="矩形 20"/>
          <p:cNvSpPr/>
          <p:nvPr/>
        </p:nvSpPr>
        <p:spPr>
          <a:xfrm>
            <a:off x="2665271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010565" y="5135715"/>
            <a:ext cx="589784" cy="589784"/>
            <a:chOff x="2010565" y="5135715"/>
            <a:chExt cx="589784" cy="589784"/>
          </a:xfrm>
        </p:grpSpPr>
        <p:sp>
          <p:nvSpPr>
            <p:cNvPr id="20" name="任意多边形 19"/>
            <p:cNvSpPr/>
            <p:nvPr/>
          </p:nvSpPr>
          <p:spPr>
            <a:xfrm>
              <a:off x="2010565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dirty="0"/>
            </a:p>
          </p:txBody>
        </p:sp>
        <p:sp>
          <p:nvSpPr>
            <p:cNvPr id="19" name="Freeform 947"/>
            <p:cNvSpPr>
              <a:spLocks noEditPoints="1"/>
            </p:cNvSpPr>
            <p:nvPr/>
          </p:nvSpPr>
          <p:spPr bwMode="auto">
            <a:xfrm>
              <a:off x="2115041" y="5278346"/>
              <a:ext cx="380833" cy="365306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7170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02463" y="5135715"/>
            <a:ext cx="589784" cy="589784"/>
            <a:chOff x="4502463" y="5135715"/>
            <a:chExt cx="589784" cy="589784"/>
          </a:xfrm>
        </p:grpSpPr>
        <p:sp>
          <p:nvSpPr>
            <p:cNvPr id="25" name="任意多边形 24"/>
            <p:cNvSpPr/>
            <p:nvPr/>
          </p:nvSpPr>
          <p:spPr>
            <a:xfrm>
              <a:off x="4502463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Freeform 948"/>
            <p:cNvSpPr>
              <a:spLocks noEditPoints="1"/>
            </p:cNvSpPr>
            <p:nvPr/>
          </p:nvSpPr>
          <p:spPr bwMode="auto">
            <a:xfrm>
              <a:off x="4617136" y="5280798"/>
              <a:ext cx="378381" cy="36285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9" name="矩形 28"/>
          <p:cNvSpPr/>
          <p:nvPr/>
        </p:nvSpPr>
        <p:spPr>
          <a:xfrm>
            <a:off x="10140966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9486259" y="5135715"/>
            <a:ext cx="589784" cy="589784"/>
            <a:chOff x="9486259" y="5135715"/>
            <a:chExt cx="589784" cy="589784"/>
          </a:xfrm>
        </p:grpSpPr>
        <p:sp>
          <p:nvSpPr>
            <p:cNvPr id="28" name="任意多边形 27"/>
            <p:cNvSpPr/>
            <p:nvPr/>
          </p:nvSpPr>
          <p:spPr>
            <a:xfrm>
              <a:off x="9486259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597868" y="5290534"/>
              <a:ext cx="382468" cy="334251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31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  <p:sp>
            <p:nvSpPr>
              <p:cNvPr id="32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860143" y="2210856"/>
            <a:ext cx="1897179" cy="1675547"/>
            <a:chOff x="2848547" y="1505432"/>
            <a:chExt cx="1620298" cy="1431012"/>
          </a:xfrm>
        </p:grpSpPr>
        <p:sp>
          <p:nvSpPr>
            <p:cNvPr id="34" name="任意多边形 33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b" anchorCtr="0">
              <a:noAutofit/>
            </a:bodyPr>
            <a:lstStyle/>
            <a:p>
              <a:pPr marL="214630" lvl="1" indent="-214630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900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848547" y="2063696"/>
              <a:ext cx="1492189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9320" y="2210856"/>
            <a:ext cx="1858872" cy="1675547"/>
            <a:chOff x="6469046" y="1505432"/>
            <a:chExt cx="1587582" cy="1431012"/>
          </a:xfrm>
        </p:grpSpPr>
        <p:sp>
          <p:nvSpPr>
            <p:cNvPr id="38" name="任意多边形 37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325372" rIns="72840" bIns="72840" numCol="1" spcCol="1270" anchor="t" anchorCtr="0">
              <a:noAutofit/>
            </a:bodyPr>
            <a:lstStyle/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  <a:endParaRPr lang="zh-CN" altLang="en-US" sz="16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6472623" y="2081157"/>
              <a:ext cx="1533218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506" y="1929448"/>
            <a:ext cx="3806536" cy="4005187"/>
            <a:chOff x="2108506" y="1929448"/>
            <a:chExt cx="3806536" cy="4005187"/>
          </a:xfrm>
        </p:grpSpPr>
        <p:grpSp>
          <p:nvGrpSpPr>
            <p:cNvPr id="16" name="网线"/>
            <p:cNvGrpSpPr/>
            <p:nvPr/>
          </p:nvGrpSpPr>
          <p:grpSpPr bwMode="auto"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贡献与创新</a:t>
                </a:r>
                <a:endPara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9145" y="5353672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文字五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320" y="4669971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547" y="3806628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文字三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5869" y="2967539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文字二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120" y="2215618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添加标题文字一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76" y="2741834"/>
            <a:ext cx="3352189" cy="11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76" y="3855874"/>
            <a:ext cx="3465333" cy="170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7629577" y="2165016"/>
            <a:ext cx="1732666" cy="4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0764" y="5201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贡献与创新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研究方法与思路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7559" y="3966305"/>
            <a:ext cx="2409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研究方案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研究可行性分析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ags/tag1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2"/>
</p:tagLst>
</file>

<file path=ppt/tags/tag10.xml><?xml version="1.0" encoding="utf-8"?>
<p:tagLst xmlns:p="http://schemas.openxmlformats.org/presentationml/2006/main">
  <p:tag name="MH" val="20150820163246"/>
  <p:tag name="MH_LIBRARY" val="GRAPHIC"/>
  <p:tag name="MH_TYPE" val="Other"/>
  <p:tag name="MH_ORDER" val="10"/>
</p:tagLst>
</file>

<file path=ppt/tags/tag11.xml><?xml version="1.0" encoding="utf-8"?>
<p:tagLst xmlns:p="http://schemas.openxmlformats.org/presentationml/2006/main">
  <p:tag name="MH" val="20150820163246"/>
  <p:tag name="MH_LIBRARY" val="GRAPHIC"/>
  <p:tag name="MH_TYPE" val="Other"/>
  <p:tag name="MH_ORDER" val="13"/>
</p:tagLst>
</file>

<file path=ppt/tags/tag12.xml><?xml version="1.0" encoding="utf-8"?>
<p:tagLst xmlns:p="http://schemas.openxmlformats.org/presentationml/2006/main">
  <p:tag name="MH" val="20151008135147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51008135147"/>
  <p:tag name="MH_LIBRARY" val="GRAPHIC"/>
  <p:tag name="MH_TYPE" val="Other"/>
  <p:tag name="MH_ORDER" val="5"/>
</p:tagLst>
</file>

<file path=ppt/tags/tag14.xml><?xml version="1.0" encoding="utf-8"?>
<p:tagLst xmlns:p="http://schemas.openxmlformats.org/presentationml/2006/main">
  <p:tag name="MH" val="20151008135147"/>
  <p:tag name="MH_LIBRARY" val="GRAPHIC"/>
  <p:tag name="MH_TYPE" val="Other"/>
  <p:tag name="MH_ORDER" val="1"/>
</p:tagLst>
</file>

<file path=ppt/tags/tag15.xml><?xml version="1.0" encoding="utf-8"?>
<p:tagLst xmlns:p="http://schemas.openxmlformats.org/presentationml/2006/main">
  <p:tag name="MH" val="20151008135147"/>
  <p:tag name="MH_LIBRARY" val="GRAPHIC"/>
  <p:tag name="MH_TYPE" val="Other"/>
  <p:tag name="MH_ORDER" val="6"/>
</p:tagLst>
</file>

<file path=ppt/tags/tag16.xml><?xml version="1.0" encoding="utf-8"?>
<p:tagLst xmlns:p="http://schemas.openxmlformats.org/presentationml/2006/main">
  <p:tag name="MH" val="20151008135147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51008135147"/>
  <p:tag name="MH_LIBRARY" val="GRAPHIC"/>
  <p:tag name="MH_TYPE" val="Other"/>
  <p:tag name="MH_ORDER" val="7"/>
</p:tagLst>
</file>

<file path=ppt/tags/tag18.xml><?xml version="1.0" encoding="utf-8"?>
<p:tagLst xmlns:p="http://schemas.openxmlformats.org/presentationml/2006/main">
  <p:tag name="MH" val="20151008135147"/>
  <p:tag name="MH_LIBRARY" val="GRAPHIC"/>
  <p:tag name="MH_TYPE" val="Other"/>
  <p:tag name="MH_ORDER" val="4"/>
</p:tagLst>
</file>

<file path=ppt/tags/tag19.xml><?xml version="1.0" encoding="utf-8"?>
<p:tagLst xmlns:p="http://schemas.openxmlformats.org/presentationml/2006/main">
  <p:tag name="MH" val="20151008135147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3"/>
</p:tagLst>
</file>

<file path=ppt/tags/tag20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1"/>
</p:tagLst>
</file>

<file path=ppt/tags/tag21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2"/>
</p:tagLst>
</file>

<file path=ppt/tags/tag22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3"/>
</p:tagLst>
</file>

<file path=ppt/tags/tag23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4"/>
</p:tagLst>
</file>

<file path=ppt/tags/tag24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25.xml><?xml version="1.0" encoding="utf-8"?>
<p:tagLst xmlns:p="http://schemas.openxmlformats.org/presentationml/2006/main">
  <p:tag name="MH" val="20151008134811"/>
  <p:tag name="MH_LIBRARY" val="GRAPHIC"/>
  <p:tag name="MH_TYPE" val="Other"/>
  <p:tag name="MH_ORDER" val="2"/>
</p:tagLst>
</file>

<file path=ppt/tags/tag26.xml><?xml version="1.0" encoding="utf-8"?>
<p:tagLst xmlns:p="http://schemas.openxmlformats.org/presentationml/2006/main">
  <p:tag name="MH" val="20151008134811"/>
  <p:tag name="MH_LIBRARY" val="GRAPHIC"/>
  <p:tag name="MH_TYPE" val="Other"/>
  <p:tag name="MH_ORDER" val="3"/>
</p:tagLst>
</file>

<file path=ppt/tags/tag27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28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29.xml><?xml version="1.0" encoding="utf-8"?>
<p:tagLst xmlns:p="http://schemas.openxmlformats.org/presentationml/2006/main">
  <p:tag name="MH" val="20151008134811"/>
  <p:tag name="MH_LIBRARY" val="GRAPHIC"/>
  <p:tag name="MH_TYPE" val="Other"/>
  <p:tag name="MH_ORDER" val="12"/>
</p:tagLst>
</file>

<file path=ppt/tags/tag3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1"/>
</p:tagLst>
</file>

<file path=ppt/tags/tag30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3"/>
</p:tagLst>
</file>

<file path=ppt/tags/tag31.xml><?xml version="1.0" encoding="utf-8"?>
<p:tagLst xmlns:p="http://schemas.openxmlformats.org/presentationml/2006/main">
  <p:tag name="MH" val="20151008134811"/>
  <p:tag name="MH_LIBRARY" val="GRAPHIC"/>
  <p:tag name="MH_TYPE" val="Other"/>
  <p:tag name="MH_ORDER" val="14"/>
</p:tagLst>
</file>

<file path=ppt/tags/tag32.xml><?xml version="1.0" encoding="utf-8"?>
<p:tagLst xmlns:p="http://schemas.openxmlformats.org/presentationml/2006/main">
  <p:tag name="MH" val="20151008134811"/>
  <p:tag name="MH_LIBRARY" val="GRAPHIC"/>
  <p:tag name="MH_TYPE" val="Other"/>
  <p:tag name="MH_ORDER" val="15"/>
</p:tagLst>
</file>

<file path=ppt/tags/tag33.xml><?xml version="1.0" encoding="utf-8"?>
<p:tagLst xmlns:p="http://schemas.openxmlformats.org/presentationml/2006/main">
  <p:tag name="MH" val="20151008134811"/>
  <p:tag name="MH_LIBRARY" val="GRAPHIC"/>
  <p:tag name="MH_TYPE" val="Other"/>
  <p:tag name="MH_ORDER" val="4"/>
</p:tagLst>
</file>

<file path=ppt/tags/tag34.xml><?xml version="1.0" encoding="utf-8"?>
<p:tagLst xmlns:p="http://schemas.openxmlformats.org/presentationml/2006/main">
  <p:tag name="MH" val="20151008134811"/>
  <p:tag name="MH_LIBRARY" val="GRAPHIC"/>
  <p:tag name="MH_TYPE" val="Other"/>
  <p:tag name="MH_ORDER" val="5"/>
</p:tagLst>
</file>

<file path=ppt/tags/tag35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4"/>
</p:tagLst>
</file>

<file path=ppt/tags/tag36.xml><?xml version="1.0" encoding="utf-8"?>
<p:tagLst xmlns:p="http://schemas.openxmlformats.org/presentationml/2006/main">
  <p:tag name="MH" val="20151008134811"/>
  <p:tag name="MH_LIBRARY" val="GRAPHIC"/>
  <p:tag name="MH_TYPE" val="Other"/>
  <p:tag name="MH_ORDER" val="6"/>
</p:tagLst>
</file>

<file path=ppt/tags/tag37.xml><?xml version="1.0" encoding="utf-8"?>
<p:tagLst xmlns:p="http://schemas.openxmlformats.org/presentationml/2006/main">
  <p:tag name="MH" val="20151008134811"/>
  <p:tag name="MH_LIBRARY" val="GRAPHIC"/>
  <p:tag name="MH_TYPE" val="Other"/>
  <p:tag name="MH_ORDER" val="7"/>
</p:tagLst>
</file>

<file path=ppt/tags/tag38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5"/>
</p:tagLst>
</file>

<file path=ppt/tags/tag4.xml><?xml version="1.0" encoding="utf-8"?>
<p:tagLst xmlns:p="http://schemas.openxmlformats.org/presentationml/2006/main">
  <p:tag name="MH" val="20151008135141"/>
  <p:tag name="MH_LIBRARY" val="GRAPHIC"/>
  <p:tag name="MH_TYPE" val="Other"/>
  <p:tag name="MH_ORDER" val="1"/>
</p:tagLst>
</file>

<file path=ppt/tags/tag5.xml><?xml version="1.0" encoding="utf-8"?>
<p:tagLst xmlns:p="http://schemas.openxmlformats.org/presentationml/2006/main">
  <p:tag name="MH" val="20151008135141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4"/>
</p:tagLst>
</file>

<file path=ppt/tags/tag7.xml><?xml version="1.0" encoding="utf-8"?>
<p:tagLst xmlns:p="http://schemas.openxmlformats.org/presentationml/2006/main">
  <p:tag name="MH" val="20151008135141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50820163246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50820163246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5469</Words>
  <Application>WWO_openplatform_20200924161515-8e733aaadf</Application>
  <PresentationFormat>宽屏</PresentationFormat>
  <Paragraphs>513</Paragraphs>
  <Slides>28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5" baseType="lpstr">
      <vt:lpstr>Arial</vt:lpstr>
      <vt:lpstr>宋体</vt:lpstr>
      <vt:lpstr>Wingdings</vt:lpstr>
      <vt:lpstr>Arial Unicode MS</vt:lpstr>
      <vt:lpstr>Calibri</vt:lpstr>
      <vt:lpstr>微软雅黑</vt:lpstr>
      <vt:lpstr>汉仪旗黑KW 55S</vt:lpstr>
      <vt:lpstr>Nexa Light</vt:lpstr>
      <vt:lpstr>方正大标宋简体</vt:lpstr>
      <vt:lpstr>汉仪书宋二KW</vt:lpstr>
      <vt:lpstr>方正兰亭细黑_GBK</vt:lpstr>
      <vt:lpstr>Times New Roman</vt:lpstr>
      <vt:lpstr>汉仪中黑KW</vt:lpstr>
      <vt:lpstr>黑体</vt:lpstr>
      <vt:lpstr>华文黑体</vt:lpstr>
      <vt:lpstr>Open Sans Light</vt:lpstr>
      <vt:lpstr>Calibri</vt:lpstr>
      <vt:lpstr>华文楷体</vt:lpstr>
      <vt:lpstr>Malgun Gothic</vt:lpstr>
      <vt:lpstr>Lao UI</vt:lpstr>
      <vt:lpstr>FontAwesome</vt:lpstr>
      <vt:lpstr>Impact</vt:lpstr>
      <vt:lpstr>Kingsoft Stress</vt:lpstr>
      <vt:lpstr>汉仪楷体KW</vt:lpstr>
      <vt:lpstr>Kingsoft Confetti</vt:lpstr>
      <vt:lpstr>webwppDefTheme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Penelope</dc:creator>
  <cp:lastModifiedBy>上海维湾8号机</cp:lastModifiedBy>
  <dcterms:created xsi:type="dcterms:W3CDTF">2021-12-08T10:15:15Z</dcterms:created>
  <dcterms:modified xsi:type="dcterms:W3CDTF">2021-12-08T10:15:15Z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